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389" r:id="rId3"/>
    <p:sldId id="258" r:id="rId4"/>
    <p:sldId id="259" r:id="rId5"/>
    <p:sldId id="262" r:id="rId6"/>
    <p:sldId id="264" r:id="rId7"/>
    <p:sldId id="261" r:id="rId8"/>
    <p:sldId id="265" r:id="rId9"/>
    <p:sldId id="376" r:id="rId10"/>
    <p:sldId id="378" r:id="rId11"/>
    <p:sldId id="370" r:id="rId12"/>
    <p:sldId id="369" r:id="rId13"/>
    <p:sldId id="383" r:id="rId14"/>
    <p:sldId id="384" r:id="rId15"/>
    <p:sldId id="385" r:id="rId16"/>
    <p:sldId id="388" r:id="rId17"/>
    <p:sldId id="386" r:id="rId18"/>
    <p:sldId id="387" r:id="rId19"/>
    <p:sldId id="266" r:id="rId20"/>
    <p:sldId id="374" r:id="rId21"/>
    <p:sldId id="371" r:id="rId22"/>
    <p:sldId id="372" r:id="rId23"/>
    <p:sldId id="373" r:id="rId24"/>
    <p:sldId id="268" r:id="rId25"/>
    <p:sldId id="270" r:id="rId26"/>
  </p:sldIdLst>
  <p:sldSz cx="12192000" cy="6858000"/>
  <p:notesSz cx="6858000" cy="9144000"/>
  <p:embeddedFontLst>
    <p:embeddedFont>
      <p:font typeface="나눔스퀘어" panose="020B0600000101010101" pitchFamily="50" charset="-127"/>
      <p:regular r:id="rId27"/>
    </p:embeddedFont>
    <p:embeddedFont>
      <p:font typeface="나눔스퀘어 Bold" panose="020B0600000101010101" pitchFamily="50" charset="-127"/>
      <p:bold r:id="rId28"/>
    </p:embeddedFont>
    <p:embeddedFont>
      <p:font typeface="나눔스퀘어 Light" panose="020B0600000101010101" pitchFamily="50" charset="-127"/>
      <p:regular r:id="rId29"/>
    </p:embeddedFont>
    <p:embeddedFont>
      <p:font typeface="나눔스퀘어 네오 Bold" panose="00000800000000000000" pitchFamily="2" charset="-127"/>
      <p:bold r:id="rId30"/>
    </p:embeddedFont>
    <p:embeddedFont>
      <p:font typeface="나눔스퀘어 네오 ExtraBold" panose="00000900000000000000" pitchFamily="2" charset="-127"/>
      <p:bold r:id="rId31"/>
    </p:embeddedFont>
    <p:embeddedFont>
      <p:font typeface="나눔스퀘어_ac" panose="020B0600000101010101" pitchFamily="50" charset="-127"/>
      <p:regular r:id="rId32"/>
    </p:embeddedFont>
    <p:embeddedFont>
      <p:font typeface="나눔스퀘어_ac Bold" panose="020B0600000101010101" pitchFamily="50" charset="-127"/>
      <p:bold r:id="rId33"/>
    </p:embeddedFont>
    <p:embeddedFont>
      <p:font typeface="나눔스퀘어_ac ExtraBold" panose="020B0600000101010101" pitchFamily="50" charset="-127"/>
      <p:bold r:id="rId34"/>
    </p:embeddedFont>
    <p:embeddedFont>
      <p:font typeface="나눔스퀘어_ac Light" panose="020B0600000101010101" pitchFamily="50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Arial Black" panose="020B0A04020102020204" pitchFamily="34" charset="0"/>
      <p:bold r:id="rId38"/>
    </p:embeddedFont>
    <p:embeddedFont>
      <p:font typeface="Franklin Gothic Heavy" panose="020B0903020102020204" pitchFamily="34" charset="0"/>
      <p:regular r:id="rId39"/>
      <p:italic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145"/>
    <a:srgbClr val="FFD556"/>
    <a:srgbClr val="B600F6"/>
    <a:srgbClr val="EF3325"/>
    <a:srgbClr val="F18573"/>
    <a:srgbClr val="EEDDFF"/>
    <a:srgbClr val="FFFFFF"/>
    <a:srgbClr val="CC99FF"/>
    <a:srgbClr val="9900CC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6" autoAdjust="0"/>
    <p:restoredTop sz="95256" autoAdjust="0"/>
  </p:normalViewPr>
  <p:slideViewPr>
    <p:cSldViewPr snapToGrid="0">
      <p:cViewPr>
        <p:scale>
          <a:sx n="69" d="100"/>
          <a:sy n="69" d="100"/>
        </p:scale>
        <p:origin x="374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E1454-5EEA-41DA-92C9-172B78C5E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87574D-5B77-49B5-9DB0-267E09007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BA719-F799-4E1B-8B3E-C9BB7071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24861C-CCBE-49F2-A3F7-AB19CB1F8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41F2C1-0C41-47E8-A146-FBE47F95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637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E6C7E-2180-4638-9BEE-EE12E9EBA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619BC5-3A86-4557-BCAE-B8C4BB173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B04DD-4464-44DA-98ED-C3572C2BB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FA01A8-F4A1-4D4E-8525-8FAD84C7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80D56A-8BA2-4CA8-9346-DCB920FA6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07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2F7C1C-5364-4F91-B80C-BD304E4F10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51126F-E10F-48DA-BB17-5F80FF5DB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B677B5-68CF-408D-87E0-8F8C6C542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E50CB5-2162-4F50-B592-A61F0DD10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874822-C768-4844-9A85-761D63508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816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077A2-4DD9-49FF-9C3A-BF5F2685E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065587-E256-4192-BC5D-ED7FD7E3E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A60B1-75AE-469F-B90C-46C0045F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F3967D-3A7F-450A-BC96-F1D617DA6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1B239B-3B95-489F-A9BA-4A03070D2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5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94D34-6118-44C5-9A64-2F6F3B9B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5AD919-5914-40A4-9E3A-9C34BF99D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FD07FB-6E2E-4797-9581-15CA8C2A7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A506D5-7EF0-45F4-BF94-25FE7F7C9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D42621-67E5-4AA6-BF4C-7C0ECA859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821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EC810-26F0-43E0-A6B0-E2D139BCE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D0BF70-C096-47D2-B94A-34C63BA1C0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1EDAF2-98F1-413C-9509-ED68AD7EE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E70B1D-27AF-4602-87B2-8AC0C9C4B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F8FA64-AC09-44E8-A92E-483E7473B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FEAE2A-3DCD-42F9-A531-63E3C841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4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6D879-B9CD-4613-AAB4-E4F4A141D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ED9B50-2177-418E-8665-A53F8CD26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13B814-B554-4352-BC37-0185F6A8C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05B939-D068-4758-AAD3-441B73604F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03B33E9-3B0F-4589-B3A4-074E54A432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4F19AE8-3485-46A0-9F87-D62084B7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C460CAE-7ADE-4304-A761-6F34FE15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2E88F1-7E37-45D3-981D-8218A316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230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8C13A-2580-4475-8347-1071F132B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0C2F59-9050-405F-B147-35ABDF29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B51F5F-BE64-45A0-911C-7BB20F4C0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3B7D58-91C1-44F7-8774-1FDEB6A30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513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5635C4-EC9C-4853-A8EF-B23538642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6E127A-E5AB-465C-BA8E-47F5DBFC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BB24B5-9BF6-4D56-978D-F5AFA379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926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EF1B5-8485-4EAC-803C-79A179BF0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DA590-E0EC-4F01-ACB9-78180B4A2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4B52F7-8BF2-4D09-8510-1D3AE5E2D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42C76E-54D5-4234-918B-C45192E96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FCB016-9C9B-4026-9855-AEB89967C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8701ED-ABB3-4E32-A378-E861EDB78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022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E2700-DACD-4671-89BB-D875DF185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88D698-3A7C-47C3-B102-F6F575A6AD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9E0E5D-3C27-4304-8D13-8CBAA6B11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C9662-E5DB-45D2-A925-7F1EFB223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3ACCC1-4F63-4555-8BB6-C26D8DEB1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DB4BF2-721A-4560-8C67-68B6DE9B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093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ABB1A1A-D6BA-40A7-86C3-C1D67790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D408E9-C6A3-42F2-B560-46D13B28C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446C17-0E13-4A34-9119-8F3D95647F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63A86-D02F-43E9-B03B-E85C6B81213F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2AC8CC-F771-4ECA-B233-75956DF6FD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6A422E-0A57-43FB-8670-EFA63080F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960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1.png"/><Relationship Id="rId7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2.JP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5.png"/><Relationship Id="rId21" Type="http://schemas.openxmlformats.org/officeDocument/2006/relationships/image" Target="../media/image32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4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901B836-0FCE-4675-AACB-F1487BB45036}"/>
              </a:ext>
            </a:extLst>
          </p:cNvPr>
          <p:cNvGrpSpPr/>
          <p:nvPr/>
        </p:nvGrpSpPr>
        <p:grpSpPr>
          <a:xfrm>
            <a:off x="0" y="3009378"/>
            <a:ext cx="12330545" cy="3452098"/>
            <a:chOff x="0" y="3009378"/>
            <a:chExt cx="12330545" cy="345209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B8AAD15-93BE-418D-9093-7D62D6D3A477}"/>
                </a:ext>
              </a:extLst>
            </p:cNvPr>
            <p:cNvSpPr txBox="1"/>
            <p:nvPr/>
          </p:nvSpPr>
          <p:spPr>
            <a:xfrm>
              <a:off x="3613212" y="3009378"/>
              <a:ext cx="33380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그룹웨어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4A059C8-C52D-4BCD-B97F-6B0EC92BB3D8}"/>
                </a:ext>
              </a:extLst>
            </p:cNvPr>
            <p:cNvSpPr txBox="1"/>
            <p:nvPr/>
          </p:nvSpPr>
          <p:spPr>
            <a:xfrm>
              <a:off x="4844230" y="3298806"/>
              <a:ext cx="457108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 err="1">
                  <a:solidFill>
                    <a:schemeClr val="accent1">
                      <a:lumMod val="7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Groub</a:t>
              </a:r>
              <a:endParaRPr lang="ko-KR" altLang="en-US" sz="4400" dirty="0">
                <a:solidFill>
                  <a:schemeClr val="accent1">
                    <a:lumMod val="7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73D5BB7-7DA3-46F6-B8F8-0194D16275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301766"/>
              <a:ext cx="36931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9473855-D5A3-4F50-A715-A4D3C2B7193B}"/>
                </a:ext>
              </a:extLst>
            </p:cNvPr>
            <p:cNvCxnSpPr>
              <a:cxnSpLocks/>
            </p:cNvCxnSpPr>
            <p:nvPr/>
          </p:nvCxnSpPr>
          <p:spPr>
            <a:xfrm>
              <a:off x="6687127" y="3763818"/>
              <a:ext cx="5643418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32A399-2A9A-448F-9758-2B35733C3057}"/>
                </a:ext>
              </a:extLst>
            </p:cNvPr>
            <p:cNvSpPr txBox="1"/>
            <p:nvPr/>
          </p:nvSpPr>
          <p:spPr>
            <a:xfrm>
              <a:off x="10542388" y="4337818"/>
              <a:ext cx="1182255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DDIT 401</a:t>
              </a:r>
            </a:p>
            <a:p>
              <a:pPr algn="ctr"/>
              <a:r>
                <a: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team3</a:t>
              </a:r>
            </a:p>
            <a:p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6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정시윤</a:t>
              </a:r>
              <a:endPara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6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김종명</a:t>
              </a:r>
              <a:endPara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6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노태현</a:t>
              </a:r>
              <a:endPara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이주연</a:t>
              </a:r>
              <a:endPara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6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전아현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D233AD1-7769-424B-B996-AA1FD55553F7}"/>
              </a:ext>
            </a:extLst>
          </p:cNvPr>
          <p:cNvSpPr txBox="1"/>
          <p:nvPr/>
        </p:nvSpPr>
        <p:spPr>
          <a:xfrm>
            <a:off x="0" y="0"/>
            <a:ext cx="198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대덕인재개발원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401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프로젝트 착수발표회 </a:t>
            </a:r>
          </a:p>
        </p:txBody>
      </p:sp>
    </p:spTree>
    <p:extLst>
      <p:ext uri="{BB962C8B-B14F-4D97-AF65-F5344CB8AC3E}">
        <p14:creationId xmlns:p14="http://schemas.microsoft.com/office/powerpoint/2010/main" val="768650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8FB647E-6F3D-4273-9829-62A3543DD5A7}"/>
              </a:ext>
            </a:extLst>
          </p:cNvPr>
          <p:cNvGrpSpPr/>
          <p:nvPr/>
        </p:nvGrpSpPr>
        <p:grpSpPr>
          <a:xfrm>
            <a:off x="-211873" y="75223"/>
            <a:ext cx="12403873" cy="679200"/>
            <a:chOff x="-211873" y="75223"/>
            <a:chExt cx="12403873" cy="67920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3412D0A-CF87-4874-BEB1-5CCF2DFD0C01}"/>
                </a:ext>
              </a:extLst>
            </p:cNvPr>
            <p:cNvCxnSpPr>
              <a:cxnSpLocks/>
            </p:cNvCxnSpPr>
            <p:nvPr/>
          </p:nvCxnSpPr>
          <p:spPr>
            <a:xfrm>
              <a:off x="-211873" y="568711"/>
              <a:ext cx="12403873" cy="0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4EE5AC-108F-4ED0-AA93-645D421BF410}"/>
                </a:ext>
              </a:extLst>
            </p:cNvPr>
            <p:cNvSpPr txBox="1"/>
            <p:nvPr/>
          </p:nvSpPr>
          <p:spPr>
            <a:xfrm>
              <a:off x="976195" y="75223"/>
              <a:ext cx="2130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Ⅱ.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수행 절차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B95228-5730-47CF-8FDB-5300E1EC4E24}"/>
                </a:ext>
              </a:extLst>
            </p:cNvPr>
            <p:cNvSpPr/>
            <p:nvPr/>
          </p:nvSpPr>
          <p:spPr>
            <a:xfrm>
              <a:off x="780587" y="338395"/>
              <a:ext cx="1527718" cy="416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2. AI </a:t>
              </a:r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기능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0CA8AA5-678D-45B5-A55C-14516958CCA5}"/>
              </a:ext>
            </a:extLst>
          </p:cNvPr>
          <p:cNvGrpSpPr/>
          <p:nvPr/>
        </p:nvGrpSpPr>
        <p:grpSpPr>
          <a:xfrm>
            <a:off x="2386362" y="1988513"/>
            <a:ext cx="2256635" cy="2865457"/>
            <a:chOff x="2192945" y="1725441"/>
            <a:chExt cx="2256635" cy="286545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6C586A8-E348-400A-BD79-0C6B07E6E725}"/>
                </a:ext>
              </a:extLst>
            </p:cNvPr>
            <p:cNvSpPr/>
            <p:nvPr/>
          </p:nvSpPr>
          <p:spPr>
            <a:xfrm>
              <a:off x="2522668" y="1725441"/>
              <a:ext cx="1744400" cy="167284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519493-A63F-40DA-AFB9-927B5E1A2CF8}"/>
                </a:ext>
              </a:extLst>
            </p:cNvPr>
            <p:cNvSpPr txBox="1"/>
            <p:nvPr/>
          </p:nvSpPr>
          <p:spPr>
            <a:xfrm>
              <a:off x="2192945" y="3606013"/>
              <a:ext cx="2256635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얼굴 인식</a:t>
              </a:r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얼굴 인식 기술을 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이용한 로그인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82FDF32-54F5-4156-9E28-F4D08A7B08C2}"/>
              </a:ext>
            </a:extLst>
          </p:cNvPr>
          <p:cNvGrpSpPr/>
          <p:nvPr/>
        </p:nvGrpSpPr>
        <p:grpSpPr>
          <a:xfrm>
            <a:off x="228560" y="1997859"/>
            <a:ext cx="2256635" cy="2856111"/>
            <a:chOff x="88830" y="1773071"/>
            <a:chExt cx="2256635" cy="2856111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FA3944E-48A9-4450-883F-7DDCB6E18324}"/>
                </a:ext>
              </a:extLst>
            </p:cNvPr>
            <p:cNvSpPr/>
            <p:nvPr/>
          </p:nvSpPr>
          <p:spPr>
            <a:xfrm>
              <a:off x="352030" y="1773071"/>
              <a:ext cx="1744400" cy="16728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E279A2-C7AB-4955-8E1A-213996E23E7F}"/>
                </a:ext>
              </a:extLst>
            </p:cNvPr>
            <p:cNvSpPr txBox="1"/>
            <p:nvPr/>
          </p:nvSpPr>
          <p:spPr>
            <a:xfrm>
              <a:off x="88830" y="3644297"/>
              <a:ext cx="2256635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명함 인식</a:t>
              </a:r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명함 인식 기술을 이용한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 인사 정보 관리 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415008A-C201-42C0-8EB3-CB03515EBC84}"/>
              </a:ext>
            </a:extLst>
          </p:cNvPr>
          <p:cNvGrpSpPr/>
          <p:nvPr/>
        </p:nvGrpSpPr>
        <p:grpSpPr>
          <a:xfrm>
            <a:off x="4556135" y="1988513"/>
            <a:ext cx="2663421" cy="2870665"/>
            <a:chOff x="4345622" y="1803875"/>
            <a:chExt cx="2663421" cy="2870665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E2FDBC5-A9FF-4AFC-9051-D846032FB22B}"/>
                </a:ext>
              </a:extLst>
            </p:cNvPr>
            <p:cNvSpPr/>
            <p:nvPr/>
          </p:nvSpPr>
          <p:spPr>
            <a:xfrm>
              <a:off x="4780631" y="1803875"/>
              <a:ext cx="1744400" cy="16728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95EF5F-1F78-4AC7-8F4B-89E393F90201}"/>
                </a:ext>
              </a:extLst>
            </p:cNvPr>
            <p:cNvSpPr txBox="1"/>
            <p:nvPr/>
          </p:nvSpPr>
          <p:spPr>
            <a:xfrm>
              <a:off x="4345622" y="3689655"/>
              <a:ext cx="2663421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음성 인식</a:t>
              </a:r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음성 인식 기술을 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이용한 로그아웃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166E482-2E1C-4317-94D6-50AEAEC7B0AA}"/>
              </a:ext>
            </a:extLst>
          </p:cNvPr>
          <p:cNvGrpSpPr/>
          <p:nvPr/>
        </p:nvGrpSpPr>
        <p:grpSpPr>
          <a:xfrm>
            <a:off x="7113229" y="1997859"/>
            <a:ext cx="2478621" cy="2856111"/>
            <a:chOff x="7154965" y="1756157"/>
            <a:chExt cx="2478621" cy="2856111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EBFE074-E515-4A82-8958-3B24C557E762}"/>
                </a:ext>
              </a:extLst>
            </p:cNvPr>
            <p:cNvSpPr/>
            <p:nvPr/>
          </p:nvSpPr>
          <p:spPr>
            <a:xfrm>
              <a:off x="7464832" y="1756157"/>
              <a:ext cx="1744400" cy="167284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A6A509-B943-4CC0-9886-4F743EC61542}"/>
                </a:ext>
              </a:extLst>
            </p:cNvPr>
            <p:cNvSpPr txBox="1"/>
            <p:nvPr/>
          </p:nvSpPr>
          <p:spPr>
            <a:xfrm>
              <a:off x="7154965" y="3627383"/>
              <a:ext cx="2478621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차량 번호판 인식</a:t>
              </a:r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 번호판 인식을 이용한 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예약 서비스 관리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3760258-5A0F-41F2-8BF2-DBE630670949}"/>
              </a:ext>
            </a:extLst>
          </p:cNvPr>
          <p:cNvGrpSpPr/>
          <p:nvPr/>
        </p:nvGrpSpPr>
        <p:grpSpPr>
          <a:xfrm>
            <a:off x="9558397" y="1997859"/>
            <a:ext cx="2325933" cy="2813457"/>
            <a:chOff x="9513780" y="1799428"/>
            <a:chExt cx="2325933" cy="2813457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0C4BFEFC-F57B-4FEB-AF77-C0922BA09D23}"/>
                </a:ext>
              </a:extLst>
            </p:cNvPr>
            <p:cNvSpPr/>
            <p:nvPr/>
          </p:nvSpPr>
          <p:spPr>
            <a:xfrm>
              <a:off x="9767402" y="1799428"/>
              <a:ext cx="1744400" cy="16728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08DD06D-8091-418C-8482-41C89C584B17}"/>
                </a:ext>
              </a:extLst>
            </p:cNvPr>
            <p:cNvSpPr txBox="1"/>
            <p:nvPr/>
          </p:nvSpPr>
          <p:spPr>
            <a:xfrm>
              <a:off x="9513780" y="3628000"/>
              <a:ext cx="2325933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기사 키워드 인식</a:t>
              </a:r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크롤링한 기사를 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키워드 인식 기술로 요약</a:t>
              </a: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C1329125-6210-49FF-AB35-7CBE5CF69A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40" y="2303015"/>
            <a:ext cx="1078327" cy="107832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DB3FEC3-A3D3-4860-8CF0-80BE0A4F57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460890"/>
            <a:ext cx="771958" cy="77195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E338935-BC6F-4DD1-B061-F9C97E06B49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074" y="2395634"/>
            <a:ext cx="837214" cy="837214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C5DC83E8-4A1C-40A0-9994-0E40BDEF983E}"/>
              </a:ext>
            </a:extLst>
          </p:cNvPr>
          <p:cNvGrpSpPr/>
          <p:nvPr/>
        </p:nvGrpSpPr>
        <p:grpSpPr>
          <a:xfrm>
            <a:off x="7806886" y="2281726"/>
            <a:ext cx="978370" cy="1077314"/>
            <a:chOff x="5583359" y="2430187"/>
            <a:chExt cx="1774336" cy="162240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F12D0EA2-0254-406F-8727-EF797BBFC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3359" y="2430187"/>
              <a:ext cx="1774336" cy="1622405"/>
            </a:xfrm>
            <a:prstGeom prst="rect">
              <a:avLst/>
            </a:prstGeom>
          </p:spPr>
        </p:pic>
        <p:sp>
          <p:nvSpPr>
            <p:cNvPr id="45" name="사각형: 둥근 한쪽 모서리 44">
              <a:extLst>
                <a:ext uri="{FF2B5EF4-FFF2-40B4-BE49-F238E27FC236}">
                  <a16:creationId xmlns:a16="http://schemas.microsoft.com/office/drawing/2014/main" id="{6115B4DE-4D11-4C59-9265-8EF89ABA3FD5}"/>
                </a:ext>
              </a:extLst>
            </p:cNvPr>
            <p:cNvSpPr/>
            <p:nvPr/>
          </p:nvSpPr>
          <p:spPr>
            <a:xfrm>
              <a:off x="5851813" y="3150897"/>
              <a:ext cx="1393550" cy="424103"/>
            </a:xfrm>
            <a:prstGeom prst="round1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E3CB1764-74DC-4F05-B307-0858C17AF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515" y="2877107"/>
              <a:ext cx="1054070" cy="1054069"/>
            </a:xfrm>
            <a:prstGeom prst="rect">
              <a:avLst/>
            </a:prstGeom>
          </p:spPr>
        </p:pic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1FB800C9-75D4-4DE1-A8A0-55CFC76ED0B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785" y="2343664"/>
            <a:ext cx="1015376" cy="101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81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11A961D-88DB-4088-9AA1-EEC4DE027BB9}"/>
              </a:ext>
            </a:extLst>
          </p:cNvPr>
          <p:cNvSpPr/>
          <p:nvPr/>
        </p:nvSpPr>
        <p:spPr>
          <a:xfrm>
            <a:off x="976195" y="980580"/>
            <a:ext cx="4884713" cy="2776654"/>
          </a:xfrm>
          <a:prstGeom prst="rect">
            <a:avLst/>
          </a:prstGeom>
          <a:noFill/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3B1989-B1B0-4FC6-9311-B9F84E291211}"/>
              </a:ext>
            </a:extLst>
          </p:cNvPr>
          <p:cNvGrpSpPr/>
          <p:nvPr/>
        </p:nvGrpSpPr>
        <p:grpSpPr>
          <a:xfrm>
            <a:off x="-211873" y="75223"/>
            <a:ext cx="12403873" cy="701502"/>
            <a:chOff x="-211873" y="75223"/>
            <a:chExt cx="12403873" cy="701502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8940DDB-55DC-412F-ACAF-04B81F3F3B6C}"/>
                </a:ext>
              </a:extLst>
            </p:cNvPr>
            <p:cNvCxnSpPr>
              <a:cxnSpLocks/>
            </p:cNvCxnSpPr>
            <p:nvPr/>
          </p:nvCxnSpPr>
          <p:spPr>
            <a:xfrm>
              <a:off x="-211873" y="568711"/>
              <a:ext cx="12403873" cy="0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AE36D2-8153-4632-B333-C039366DB45F}"/>
                </a:ext>
              </a:extLst>
            </p:cNvPr>
            <p:cNvSpPr txBox="1"/>
            <p:nvPr/>
          </p:nvSpPr>
          <p:spPr>
            <a:xfrm>
              <a:off x="976195" y="75223"/>
              <a:ext cx="2130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Ⅱ.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수행 절차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118EB20-6555-418F-8404-8FB3B12F41EC}"/>
                </a:ext>
              </a:extLst>
            </p:cNvPr>
            <p:cNvSpPr/>
            <p:nvPr/>
          </p:nvSpPr>
          <p:spPr>
            <a:xfrm>
              <a:off x="691376" y="360697"/>
              <a:ext cx="1739589" cy="416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3. </a:t>
              </a:r>
              <a:r>
                <a:rPr lang="ko-KR" altLang="en-US" sz="2000" dirty="0" err="1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유스케이스</a:t>
              </a:r>
              <a:endPara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5C1D429-1EA6-4A30-B2C7-2020C893E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506" y="3955760"/>
            <a:ext cx="4456312" cy="26709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4311C0-F3FB-46DB-9669-ADBBD92F8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87" y="1151407"/>
            <a:ext cx="4580756" cy="257309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4C5F49-BC39-4EAF-9619-BD5C6441F22F}"/>
              </a:ext>
            </a:extLst>
          </p:cNvPr>
          <p:cNvSpPr/>
          <p:nvPr/>
        </p:nvSpPr>
        <p:spPr>
          <a:xfrm>
            <a:off x="6027233" y="980580"/>
            <a:ext cx="4884713" cy="2776654"/>
          </a:xfrm>
          <a:prstGeom prst="rect">
            <a:avLst/>
          </a:prstGeom>
          <a:noFill/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B4DF3E-6D72-4D0F-99FD-F083C9A78081}"/>
              </a:ext>
            </a:extLst>
          </p:cNvPr>
          <p:cNvSpPr/>
          <p:nvPr/>
        </p:nvSpPr>
        <p:spPr>
          <a:xfrm>
            <a:off x="976194" y="3881678"/>
            <a:ext cx="4884713" cy="2776654"/>
          </a:xfrm>
          <a:prstGeom prst="rect">
            <a:avLst/>
          </a:prstGeom>
          <a:noFill/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06EF1A-F7A1-4BFD-B35E-251E9E078CB7}"/>
              </a:ext>
            </a:extLst>
          </p:cNvPr>
          <p:cNvSpPr/>
          <p:nvPr/>
        </p:nvSpPr>
        <p:spPr>
          <a:xfrm>
            <a:off x="6027232" y="3855401"/>
            <a:ext cx="4884713" cy="2776654"/>
          </a:xfrm>
          <a:prstGeom prst="rect">
            <a:avLst/>
          </a:prstGeom>
          <a:noFill/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19A486C-6B31-4C9B-9BB5-76B1379D9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887" y="3961090"/>
            <a:ext cx="4668218" cy="267096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7B8C582-864A-4C00-81B2-CEDEC93C2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1062199"/>
            <a:ext cx="4720683" cy="26623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3650B46-D80C-4AAF-B43B-B69CBFFF1512}"/>
              </a:ext>
            </a:extLst>
          </p:cNvPr>
          <p:cNvSpPr txBox="1"/>
          <p:nvPr/>
        </p:nvSpPr>
        <p:spPr>
          <a:xfrm>
            <a:off x="5988685" y="980580"/>
            <a:ext cx="21298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조직도 </a:t>
            </a:r>
            <a:r>
              <a:rPr lang="ko-KR" altLang="en-US" sz="1100" dirty="0" err="1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유스케이스</a:t>
            </a:r>
            <a:endParaRPr lang="ko-KR" altLang="en-US" sz="1100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D14E50-DD03-4A73-B7F8-2B23F7F710C9}"/>
              </a:ext>
            </a:extLst>
          </p:cNvPr>
          <p:cNvSpPr txBox="1"/>
          <p:nvPr/>
        </p:nvSpPr>
        <p:spPr>
          <a:xfrm>
            <a:off x="6010181" y="3830285"/>
            <a:ext cx="21298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결재선 </a:t>
            </a:r>
            <a:r>
              <a:rPr lang="ko-KR" altLang="en-US" sz="1100" dirty="0" err="1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유스케이스</a:t>
            </a:r>
            <a:endParaRPr lang="ko-KR" altLang="en-US" sz="1100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791113-18BB-41EA-A4F3-BB75DF3E2519}"/>
              </a:ext>
            </a:extLst>
          </p:cNvPr>
          <p:cNvSpPr txBox="1"/>
          <p:nvPr/>
        </p:nvSpPr>
        <p:spPr>
          <a:xfrm>
            <a:off x="967085" y="3876261"/>
            <a:ext cx="21298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기안 </a:t>
            </a:r>
            <a:r>
              <a:rPr lang="ko-KR" altLang="en-US" sz="1100" dirty="0" err="1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유스케이스</a:t>
            </a:r>
            <a:endParaRPr lang="ko-KR" altLang="en-US" sz="1100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760FA0-FEAF-44EE-B491-90A5936642CD}"/>
              </a:ext>
            </a:extLst>
          </p:cNvPr>
          <p:cNvSpPr txBox="1"/>
          <p:nvPr/>
        </p:nvSpPr>
        <p:spPr>
          <a:xfrm>
            <a:off x="937647" y="960057"/>
            <a:ext cx="21298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증명서 발급 </a:t>
            </a:r>
            <a:r>
              <a:rPr lang="ko-KR" altLang="en-US" sz="1100" dirty="0" err="1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유스케이스</a:t>
            </a:r>
            <a:endParaRPr lang="ko-KR" altLang="en-US" sz="1100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9946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628885AA-3627-49B4-A437-4961A382FC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7" t="12738" r="924"/>
          <a:stretch/>
        </p:blipFill>
        <p:spPr>
          <a:xfrm>
            <a:off x="1158792" y="471328"/>
            <a:ext cx="10164204" cy="626267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15A1FA2-72E9-4802-9A7D-2B7E2E6707C8}"/>
              </a:ext>
            </a:extLst>
          </p:cNvPr>
          <p:cNvGrpSpPr/>
          <p:nvPr/>
        </p:nvGrpSpPr>
        <p:grpSpPr>
          <a:xfrm>
            <a:off x="-211873" y="74773"/>
            <a:ext cx="12403873" cy="723805"/>
            <a:chOff x="-211873" y="74773"/>
            <a:chExt cx="12403873" cy="723805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B75DE87-7C39-40CE-9EF6-8DF31FDA69F9}"/>
                </a:ext>
              </a:extLst>
            </p:cNvPr>
            <p:cNvCxnSpPr>
              <a:cxnSpLocks/>
            </p:cNvCxnSpPr>
            <p:nvPr/>
          </p:nvCxnSpPr>
          <p:spPr>
            <a:xfrm>
              <a:off x="-211873" y="568711"/>
              <a:ext cx="12403873" cy="0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6D4D97-0495-4A53-A5A4-23CDE82CC5C4}"/>
                </a:ext>
              </a:extLst>
            </p:cNvPr>
            <p:cNvSpPr txBox="1"/>
            <p:nvPr/>
          </p:nvSpPr>
          <p:spPr>
            <a:xfrm>
              <a:off x="1054253" y="74773"/>
              <a:ext cx="2130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Ⅲ</a:t>
              </a:r>
              <a:r>
                <a:rPr lang="en-US" altLang="ko-KR" sz="140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산출물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22B0AE1-7DA9-42B4-93C2-0CC24798A021}"/>
                </a:ext>
              </a:extLst>
            </p:cNvPr>
            <p:cNvSpPr/>
            <p:nvPr/>
          </p:nvSpPr>
          <p:spPr>
            <a:xfrm>
              <a:off x="955288" y="382550"/>
              <a:ext cx="1037063" cy="416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1. ERD</a:t>
              </a:r>
              <a:endPara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C89BA03B-9CD7-411E-8D5C-92865A910D0F}"/>
              </a:ext>
            </a:extLst>
          </p:cNvPr>
          <p:cNvSpPr/>
          <p:nvPr/>
        </p:nvSpPr>
        <p:spPr>
          <a:xfrm>
            <a:off x="6106886" y="718457"/>
            <a:ext cx="4376057" cy="2939142"/>
          </a:xfrm>
          <a:custGeom>
            <a:avLst/>
            <a:gdLst>
              <a:gd name="connsiteX0" fmla="*/ 43543 w 4376057"/>
              <a:gd name="connsiteY0" fmla="*/ 2286000 h 2939142"/>
              <a:gd name="connsiteX1" fmla="*/ 903514 w 4376057"/>
              <a:gd name="connsiteY1" fmla="*/ 2307771 h 2939142"/>
              <a:gd name="connsiteX2" fmla="*/ 1197428 w 4376057"/>
              <a:gd name="connsiteY2" fmla="*/ 2939142 h 2939142"/>
              <a:gd name="connsiteX3" fmla="*/ 4376057 w 4376057"/>
              <a:gd name="connsiteY3" fmla="*/ 2775857 h 2939142"/>
              <a:gd name="connsiteX4" fmla="*/ 4310743 w 4376057"/>
              <a:gd name="connsiteY4" fmla="*/ 1088571 h 2939142"/>
              <a:gd name="connsiteX5" fmla="*/ 3058885 w 4376057"/>
              <a:gd name="connsiteY5" fmla="*/ 0 h 2939142"/>
              <a:gd name="connsiteX6" fmla="*/ 0 w 4376057"/>
              <a:gd name="connsiteY6" fmla="*/ 0 h 2939142"/>
              <a:gd name="connsiteX7" fmla="*/ 43543 w 4376057"/>
              <a:gd name="connsiteY7" fmla="*/ 2286000 h 293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6057" h="2939142">
                <a:moveTo>
                  <a:pt x="43543" y="2286000"/>
                </a:moveTo>
                <a:lnTo>
                  <a:pt x="903514" y="2307771"/>
                </a:lnTo>
                <a:lnTo>
                  <a:pt x="1197428" y="2939142"/>
                </a:lnTo>
                <a:lnTo>
                  <a:pt x="4376057" y="2775857"/>
                </a:lnTo>
                <a:lnTo>
                  <a:pt x="4310743" y="1088571"/>
                </a:lnTo>
                <a:lnTo>
                  <a:pt x="3058885" y="0"/>
                </a:lnTo>
                <a:lnTo>
                  <a:pt x="0" y="0"/>
                </a:lnTo>
                <a:lnTo>
                  <a:pt x="43543" y="2286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2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4CB13A-028F-46AD-A54E-7EFEFD39DAA2}"/>
              </a:ext>
            </a:extLst>
          </p:cNvPr>
          <p:cNvSpPr txBox="1"/>
          <p:nvPr/>
        </p:nvSpPr>
        <p:spPr>
          <a:xfrm>
            <a:off x="1158792" y="707740"/>
            <a:ext cx="2129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ERD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80249F9-13D8-4A90-A5EC-2F29C8450167}"/>
              </a:ext>
            </a:extLst>
          </p:cNvPr>
          <p:cNvGrpSpPr/>
          <p:nvPr/>
        </p:nvGrpSpPr>
        <p:grpSpPr>
          <a:xfrm>
            <a:off x="429208" y="601369"/>
            <a:ext cx="12057034" cy="6191317"/>
            <a:chOff x="429208" y="601369"/>
            <a:chExt cx="12057034" cy="6191317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FAF2DB5F-E6D8-4FF4-B93D-70853FD03E59}"/>
                </a:ext>
              </a:extLst>
            </p:cNvPr>
            <p:cNvSpPr/>
            <p:nvPr/>
          </p:nvSpPr>
          <p:spPr>
            <a:xfrm>
              <a:off x="1524000" y="892629"/>
              <a:ext cx="4463143" cy="3995057"/>
            </a:xfrm>
            <a:custGeom>
              <a:avLst/>
              <a:gdLst>
                <a:gd name="connsiteX0" fmla="*/ 4093029 w 4463143"/>
                <a:gd name="connsiteY0" fmla="*/ 0 h 3995057"/>
                <a:gd name="connsiteX1" fmla="*/ 348343 w 4463143"/>
                <a:gd name="connsiteY1" fmla="*/ 10885 h 3995057"/>
                <a:gd name="connsiteX2" fmla="*/ 0 w 4463143"/>
                <a:gd name="connsiteY2" fmla="*/ 1012371 h 3995057"/>
                <a:gd name="connsiteX3" fmla="*/ 228600 w 4463143"/>
                <a:gd name="connsiteY3" fmla="*/ 2231571 h 3995057"/>
                <a:gd name="connsiteX4" fmla="*/ 304800 w 4463143"/>
                <a:gd name="connsiteY4" fmla="*/ 3995057 h 3995057"/>
                <a:gd name="connsiteX5" fmla="*/ 3788229 w 4463143"/>
                <a:gd name="connsiteY5" fmla="*/ 3940628 h 3995057"/>
                <a:gd name="connsiteX6" fmla="*/ 3679371 w 4463143"/>
                <a:gd name="connsiteY6" fmla="*/ 2198914 h 3995057"/>
                <a:gd name="connsiteX7" fmla="*/ 4463143 w 4463143"/>
                <a:gd name="connsiteY7" fmla="*/ 2166257 h 3995057"/>
                <a:gd name="connsiteX8" fmla="*/ 4093029 w 4463143"/>
                <a:gd name="connsiteY8" fmla="*/ 0 h 399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63143" h="3995057">
                  <a:moveTo>
                    <a:pt x="4093029" y="0"/>
                  </a:moveTo>
                  <a:lnTo>
                    <a:pt x="348343" y="10885"/>
                  </a:lnTo>
                  <a:lnTo>
                    <a:pt x="0" y="1012371"/>
                  </a:lnTo>
                  <a:lnTo>
                    <a:pt x="228600" y="2231571"/>
                  </a:lnTo>
                  <a:lnTo>
                    <a:pt x="304800" y="3995057"/>
                  </a:lnTo>
                  <a:lnTo>
                    <a:pt x="3788229" y="3940628"/>
                  </a:lnTo>
                  <a:lnTo>
                    <a:pt x="3679371" y="2198914"/>
                  </a:lnTo>
                  <a:lnTo>
                    <a:pt x="4463143" y="2166257"/>
                  </a:lnTo>
                  <a:lnTo>
                    <a:pt x="4093029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25000"/>
              </a:schemeClr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3C63DB68-4AAE-4174-AE30-C2A4EDCD751B}"/>
                </a:ext>
              </a:extLst>
            </p:cNvPr>
            <p:cNvSpPr/>
            <p:nvPr/>
          </p:nvSpPr>
          <p:spPr>
            <a:xfrm>
              <a:off x="1295399" y="4920343"/>
              <a:ext cx="3450771" cy="1872343"/>
            </a:xfrm>
            <a:custGeom>
              <a:avLst/>
              <a:gdLst>
                <a:gd name="connsiteX0" fmla="*/ 0 w 3450771"/>
                <a:gd name="connsiteY0" fmla="*/ 130628 h 1872343"/>
                <a:gd name="connsiteX1" fmla="*/ 130628 w 3450771"/>
                <a:gd name="connsiteY1" fmla="*/ 1426028 h 1872343"/>
                <a:gd name="connsiteX2" fmla="*/ 914400 w 3450771"/>
                <a:gd name="connsiteY2" fmla="*/ 1861457 h 1872343"/>
                <a:gd name="connsiteX3" fmla="*/ 3439885 w 3450771"/>
                <a:gd name="connsiteY3" fmla="*/ 1872343 h 1872343"/>
                <a:gd name="connsiteX4" fmla="*/ 3450771 w 3450771"/>
                <a:gd name="connsiteY4" fmla="*/ 1480457 h 1872343"/>
                <a:gd name="connsiteX5" fmla="*/ 3124200 w 3450771"/>
                <a:gd name="connsiteY5" fmla="*/ 1306286 h 1872343"/>
                <a:gd name="connsiteX6" fmla="*/ 3135085 w 3450771"/>
                <a:gd name="connsiteY6" fmla="*/ 0 h 1872343"/>
                <a:gd name="connsiteX7" fmla="*/ 0 w 3450771"/>
                <a:gd name="connsiteY7" fmla="*/ 130628 h 187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50771" h="1872343">
                  <a:moveTo>
                    <a:pt x="0" y="130628"/>
                  </a:moveTo>
                  <a:lnTo>
                    <a:pt x="130628" y="1426028"/>
                  </a:lnTo>
                  <a:lnTo>
                    <a:pt x="914400" y="1861457"/>
                  </a:lnTo>
                  <a:lnTo>
                    <a:pt x="3439885" y="1872343"/>
                  </a:lnTo>
                  <a:lnTo>
                    <a:pt x="3450771" y="1480457"/>
                  </a:lnTo>
                  <a:lnTo>
                    <a:pt x="3124200" y="1306286"/>
                  </a:lnTo>
                  <a:cubicBezTo>
                    <a:pt x="3127828" y="870857"/>
                    <a:pt x="3131457" y="435429"/>
                    <a:pt x="3135085" y="0"/>
                  </a:cubicBezTo>
                  <a:lnTo>
                    <a:pt x="0" y="13062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25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23757989-613A-43F5-8BF4-94853576B406}"/>
                </a:ext>
              </a:extLst>
            </p:cNvPr>
            <p:cNvSpPr/>
            <p:nvPr/>
          </p:nvSpPr>
          <p:spPr>
            <a:xfrm>
              <a:off x="8548206" y="5431970"/>
              <a:ext cx="2903566" cy="1240972"/>
            </a:xfrm>
            <a:custGeom>
              <a:avLst/>
              <a:gdLst>
                <a:gd name="connsiteX0" fmla="*/ 0 w 3069771"/>
                <a:gd name="connsiteY0" fmla="*/ 21772 h 1240972"/>
                <a:gd name="connsiteX1" fmla="*/ 21771 w 3069771"/>
                <a:gd name="connsiteY1" fmla="*/ 1240972 h 1240972"/>
                <a:gd name="connsiteX2" fmla="*/ 3069771 w 3069771"/>
                <a:gd name="connsiteY2" fmla="*/ 1240972 h 1240972"/>
                <a:gd name="connsiteX3" fmla="*/ 3048000 w 3069771"/>
                <a:gd name="connsiteY3" fmla="*/ 544286 h 1240972"/>
                <a:gd name="connsiteX4" fmla="*/ 1883228 w 3069771"/>
                <a:gd name="connsiteY4" fmla="*/ 0 h 1240972"/>
                <a:gd name="connsiteX5" fmla="*/ 0 w 3069771"/>
                <a:gd name="connsiteY5" fmla="*/ 21772 h 124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9771" h="1240972">
                  <a:moveTo>
                    <a:pt x="0" y="21772"/>
                  </a:moveTo>
                  <a:lnTo>
                    <a:pt x="21771" y="1240972"/>
                  </a:lnTo>
                  <a:lnTo>
                    <a:pt x="3069771" y="1240972"/>
                  </a:lnTo>
                  <a:lnTo>
                    <a:pt x="3048000" y="544286"/>
                  </a:lnTo>
                  <a:lnTo>
                    <a:pt x="1883228" y="0"/>
                  </a:lnTo>
                  <a:lnTo>
                    <a:pt x="0" y="21772"/>
                  </a:lnTo>
                  <a:close/>
                </a:path>
              </a:pathLst>
            </a:custGeom>
            <a:solidFill>
              <a:schemeClr val="bg1">
                <a:lumMod val="85000"/>
                <a:alpha val="25000"/>
              </a:schemeClr>
            </a:solidFill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005186EE-A678-4C0C-8BD4-FEEBCFFDFFC5}"/>
                </a:ext>
              </a:extLst>
            </p:cNvPr>
            <p:cNvSpPr/>
            <p:nvPr/>
          </p:nvSpPr>
          <p:spPr>
            <a:xfrm>
              <a:off x="4452257" y="3886200"/>
              <a:ext cx="4071257" cy="2895600"/>
            </a:xfrm>
            <a:custGeom>
              <a:avLst/>
              <a:gdLst>
                <a:gd name="connsiteX0" fmla="*/ 97971 w 4071257"/>
                <a:gd name="connsiteY0" fmla="*/ 1012371 h 2895600"/>
                <a:gd name="connsiteX1" fmla="*/ 1197428 w 4071257"/>
                <a:gd name="connsiteY1" fmla="*/ 968829 h 2895600"/>
                <a:gd name="connsiteX2" fmla="*/ 2514600 w 4071257"/>
                <a:gd name="connsiteY2" fmla="*/ 0 h 2895600"/>
                <a:gd name="connsiteX3" fmla="*/ 3722914 w 4071257"/>
                <a:gd name="connsiteY3" fmla="*/ 0 h 2895600"/>
                <a:gd name="connsiteX4" fmla="*/ 3690257 w 4071257"/>
                <a:gd name="connsiteY4" fmla="*/ 1099457 h 2895600"/>
                <a:gd name="connsiteX5" fmla="*/ 4071257 w 4071257"/>
                <a:gd name="connsiteY5" fmla="*/ 1153886 h 2895600"/>
                <a:gd name="connsiteX6" fmla="*/ 4016828 w 4071257"/>
                <a:gd name="connsiteY6" fmla="*/ 2895600 h 2895600"/>
                <a:gd name="connsiteX7" fmla="*/ 522514 w 4071257"/>
                <a:gd name="connsiteY7" fmla="*/ 2862943 h 2895600"/>
                <a:gd name="connsiteX8" fmla="*/ 522514 w 4071257"/>
                <a:gd name="connsiteY8" fmla="*/ 2536371 h 2895600"/>
                <a:gd name="connsiteX9" fmla="*/ 0 w 4071257"/>
                <a:gd name="connsiteY9" fmla="*/ 2296886 h 2895600"/>
                <a:gd name="connsiteX10" fmla="*/ 97971 w 4071257"/>
                <a:gd name="connsiteY10" fmla="*/ 1012371 h 289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71257" h="2895600">
                  <a:moveTo>
                    <a:pt x="97971" y="1012371"/>
                  </a:moveTo>
                  <a:lnTo>
                    <a:pt x="1197428" y="968829"/>
                  </a:lnTo>
                  <a:lnTo>
                    <a:pt x="2514600" y="0"/>
                  </a:lnTo>
                  <a:lnTo>
                    <a:pt x="3722914" y="0"/>
                  </a:lnTo>
                  <a:lnTo>
                    <a:pt x="3690257" y="1099457"/>
                  </a:lnTo>
                  <a:lnTo>
                    <a:pt x="4071257" y="1153886"/>
                  </a:lnTo>
                  <a:lnTo>
                    <a:pt x="4016828" y="2895600"/>
                  </a:lnTo>
                  <a:lnTo>
                    <a:pt x="522514" y="2862943"/>
                  </a:lnTo>
                  <a:lnTo>
                    <a:pt x="522514" y="2536371"/>
                  </a:lnTo>
                  <a:lnTo>
                    <a:pt x="0" y="2296886"/>
                  </a:lnTo>
                  <a:lnTo>
                    <a:pt x="97971" y="1012371"/>
                  </a:lnTo>
                  <a:close/>
                </a:path>
              </a:pathLst>
            </a:custGeom>
            <a:solidFill>
              <a:srgbClr val="EEDDFF">
                <a:alpha val="25000"/>
              </a:srgbClr>
            </a:solidFill>
            <a:ln w="25400">
              <a:solidFill>
                <a:srgbClr val="B600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1C146826-B4E5-4E84-9E49-66CD8D488458}"/>
                </a:ext>
              </a:extLst>
            </p:cNvPr>
            <p:cNvSpPr/>
            <p:nvPr/>
          </p:nvSpPr>
          <p:spPr>
            <a:xfrm>
              <a:off x="8206740" y="3491865"/>
              <a:ext cx="3126105" cy="1880235"/>
            </a:xfrm>
            <a:custGeom>
              <a:avLst/>
              <a:gdLst>
                <a:gd name="connsiteX0" fmla="*/ 34290 w 3126105"/>
                <a:gd name="connsiteY0" fmla="*/ 171450 h 1880235"/>
                <a:gd name="connsiteX1" fmla="*/ 0 w 3126105"/>
                <a:gd name="connsiteY1" fmla="*/ 1468755 h 1880235"/>
                <a:gd name="connsiteX2" fmla="*/ 422910 w 3126105"/>
                <a:gd name="connsiteY2" fmla="*/ 1548765 h 1880235"/>
                <a:gd name="connsiteX3" fmla="*/ 434340 w 3126105"/>
                <a:gd name="connsiteY3" fmla="*/ 1880235 h 1880235"/>
                <a:gd name="connsiteX4" fmla="*/ 2771775 w 3126105"/>
                <a:gd name="connsiteY4" fmla="*/ 1880235 h 1880235"/>
                <a:gd name="connsiteX5" fmla="*/ 3126105 w 3126105"/>
                <a:gd name="connsiteY5" fmla="*/ 548640 h 1880235"/>
                <a:gd name="connsiteX6" fmla="*/ 2726055 w 3126105"/>
                <a:gd name="connsiteY6" fmla="*/ 0 h 1880235"/>
                <a:gd name="connsiteX7" fmla="*/ 34290 w 3126105"/>
                <a:gd name="connsiteY7" fmla="*/ 171450 h 188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6105" h="1880235">
                  <a:moveTo>
                    <a:pt x="34290" y="171450"/>
                  </a:moveTo>
                  <a:lnTo>
                    <a:pt x="0" y="1468755"/>
                  </a:lnTo>
                  <a:lnTo>
                    <a:pt x="422910" y="1548765"/>
                  </a:lnTo>
                  <a:lnTo>
                    <a:pt x="434340" y="1880235"/>
                  </a:lnTo>
                  <a:lnTo>
                    <a:pt x="2771775" y="1880235"/>
                  </a:lnTo>
                  <a:lnTo>
                    <a:pt x="3126105" y="548640"/>
                  </a:lnTo>
                  <a:lnTo>
                    <a:pt x="2726055" y="0"/>
                  </a:lnTo>
                  <a:lnTo>
                    <a:pt x="34290" y="171450"/>
                  </a:lnTo>
                  <a:close/>
                </a:path>
              </a:pathLst>
            </a:custGeom>
            <a:solidFill>
              <a:srgbClr val="F18573">
                <a:alpha val="25000"/>
              </a:srgbClr>
            </a:solidFill>
            <a:ln w="25400">
              <a:solidFill>
                <a:srgbClr val="EF33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5314A3E-BE9F-47DA-A268-9ABE523B117F}"/>
                </a:ext>
              </a:extLst>
            </p:cNvPr>
            <p:cNvSpPr/>
            <p:nvPr/>
          </p:nvSpPr>
          <p:spPr>
            <a:xfrm>
              <a:off x="429208" y="3491865"/>
              <a:ext cx="1279849" cy="7908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FAD0DC-AA85-4B73-8B73-D207A14590FD}"/>
                </a:ext>
              </a:extLst>
            </p:cNvPr>
            <p:cNvSpPr txBox="1"/>
            <p:nvPr/>
          </p:nvSpPr>
          <p:spPr>
            <a:xfrm>
              <a:off x="11097801" y="3546911"/>
              <a:ext cx="13884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EF332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전자 결재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AE4C24-AE6C-4BEA-8782-F62B441499E5}"/>
                </a:ext>
              </a:extLst>
            </p:cNvPr>
            <p:cNvSpPr txBox="1"/>
            <p:nvPr/>
          </p:nvSpPr>
          <p:spPr>
            <a:xfrm>
              <a:off x="10861098" y="5471135"/>
              <a:ext cx="13884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관리자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비회원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8BC5A1-89D4-444A-B346-D6563D2925BE}"/>
                </a:ext>
              </a:extLst>
            </p:cNvPr>
            <p:cNvSpPr txBox="1"/>
            <p:nvPr/>
          </p:nvSpPr>
          <p:spPr>
            <a:xfrm>
              <a:off x="5412665" y="4240525"/>
              <a:ext cx="13884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B600F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인사기록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ECE6B14-05DF-4468-8AFE-2058665A53BE}"/>
                </a:ext>
              </a:extLst>
            </p:cNvPr>
            <p:cNvSpPr txBox="1"/>
            <p:nvPr/>
          </p:nvSpPr>
          <p:spPr>
            <a:xfrm>
              <a:off x="1286617" y="4739712"/>
              <a:ext cx="13884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AI</a:t>
              </a:r>
              <a:endParaRPr lang="ko-KR" altLang="en-US" sz="1400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47AFEC-94D0-4B36-98A8-CA5249969C7D}"/>
                </a:ext>
              </a:extLst>
            </p:cNvPr>
            <p:cNvSpPr txBox="1"/>
            <p:nvPr/>
          </p:nvSpPr>
          <p:spPr>
            <a:xfrm>
              <a:off x="2702768" y="601369"/>
              <a:ext cx="22294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게시판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accent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예약</a:t>
              </a:r>
              <a:r>
                <a:rPr lang="en-US" altLang="ko-KR" sz="1400" dirty="0">
                  <a:solidFill>
                    <a:schemeClr val="accent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accent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일정관리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5074F33-F936-4D04-B95E-B8FF461274F5}"/>
                </a:ext>
              </a:extLst>
            </p:cNvPr>
            <p:cNvSpPr txBox="1"/>
            <p:nvPr/>
          </p:nvSpPr>
          <p:spPr>
            <a:xfrm>
              <a:off x="9845135" y="1079088"/>
              <a:ext cx="22294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메일</a:t>
              </a:r>
              <a:r>
                <a:rPr lang="en-US" altLang="ko-KR" sz="1400" dirty="0">
                  <a:solidFill>
                    <a:schemeClr val="accent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accent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메신저</a:t>
              </a:r>
              <a:r>
                <a:rPr lang="en-US" altLang="ko-KR" sz="1400" dirty="0">
                  <a:solidFill>
                    <a:schemeClr val="accent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accent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쪽지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67A8AED-666B-4D8F-A0F2-42BF9CAB8497}"/>
              </a:ext>
            </a:extLst>
          </p:cNvPr>
          <p:cNvSpPr txBox="1"/>
          <p:nvPr/>
        </p:nvSpPr>
        <p:spPr>
          <a:xfrm>
            <a:off x="6426220" y="3441847"/>
            <a:ext cx="1388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</a:t>
            </a:r>
            <a:endPara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2822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5A1FA2-72E9-4802-9A7D-2B7E2E6707C8}"/>
              </a:ext>
            </a:extLst>
          </p:cNvPr>
          <p:cNvGrpSpPr/>
          <p:nvPr/>
        </p:nvGrpSpPr>
        <p:grpSpPr>
          <a:xfrm>
            <a:off x="-211873" y="74773"/>
            <a:ext cx="12403873" cy="723805"/>
            <a:chOff x="-211873" y="74773"/>
            <a:chExt cx="12403873" cy="723805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B75DE87-7C39-40CE-9EF6-8DF31FDA69F9}"/>
                </a:ext>
              </a:extLst>
            </p:cNvPr>
            <p:cNvCxnSpPr>
              <a:cxnSpLocks/>
            </p:cNvCxnSpPr>
            <p:nvPr/>
          </p:nvCxnSpPr>
          <p:spPr>
            <a:xfrm>
              <a:off x="-211873" y="568711"/>
              <a:ext cx="12403873" cy="0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6D4D97-0495-4A53-A5A4-23CDE82CC5C4}"/>
                </a:ext>
              </a:extLst>
            </p:cNvPr>
            <p:cNvSpPr txBox="1"/>
            <p:nvPr/>
          </p:nvSpPr>
          <p:spPr>
            <a:xfrm>
              <a:off x="1054253" y="74773"/>
              <a:ext cx="2130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Ⅲ</a:t>
              </a:r>
              <a:r>
                <a:rPr lang="en-US" altLang="ko-KR" sz="140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산출물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22B0AE1-7DA9-42B4-93C2-0CC24798A021}"/>
                </a:ext>
              </a:extLst>
            </p:cNvPr>
            <p:cNvSpPr/>
            <p:nvPr/>
          </p:nvSpPr>
          <p:spPr>
            <a:xfrm>
              <a:off x="955288" y="382550"/>
              <a:ext cx="1037063" cy="416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1. ERD</a:t>
              </a:r>
              <a:endPara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5631CCF-D005-46D0-9830-4982BC43BE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17"/>
          <a:stretch/>
        </p:blipFill>
        <p:spPr>
          <a:xfrm>
            <a:off x="2901307" y="664037"/>
            <a:ext cx="7368524" cy="61939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010A53-3279-4825-9040-065E630AAE34}"/>
              </a:ext>
            </a:extLst>
          </p:cNvPr>
          <p:cNvSpPr txBox="1"/>
          <p:nvPr/>
        </p:nvSpPr>
        <p:spPr>
          <a:xfrm>
            <a:off x="771424" y="716019"/>
            <a:ext cx="2129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게시판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일정관리</a:t>
            </a:r>
          </a:p>
        </p:txBody>
      </p:sp>
    </p:spTree>
    <p:extLst>
      <p:ext uri="{BB962C8B-B14F-4D97-AF65-F5344CB8AC3E}">
        <p14:creationId xmlns:p14="http://schemas.microsoft.com/office/powerpoint/2010/main" val="841061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5A1FA2-72E9-4802-9A7D-2B7E2E6707C8}"/>
              </a:ext>
            </a:extLst>
          </p:cNvPr>
          <p:cNvGrpSpPr/>
          <p:nvPr/>
        </p:nvGrpSpPr>
        <p:grpSpPr>
          <a:xfrm>
            <a:off x="-211873" y="74773"/>
            <a:ext cx="12403873" cy="723805"/>
            <a:chOff x="-211873" y="74773"/>
            <a:chExt cx="12403873" cy="723805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B75DE87-7C39-40CE-9EF6-8DF31FDA69F9}"/>
                </a:ext>
              </a:extLst>
            </p:cNvPr>
            <p:cNvCxnSpPr>
              <a:cxnSpLocks/>
            </p:cNvCxnSpPr>
            <p:nvPr/>
          </p:nvCxnSpPr>
          <p:spPr>
            <a:xfrm>
              <a:off x="-211873" y="568711"/>
              <a:ext cx="12403873" cy="0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6D4D97-0495-4A53-A5A4-23CDE82CC5C4}"/>
                </a:ext>
              </a:extLst>
            </p:cNvPr>
            <p:cNvSpPr txBox="1"/>
            <p:nvPr/>
          </p:nvSpPr>
          <p:spPr>
            <a:xfrm>
              <a:off x="1054253" y="74773"/>
              <a:ext cx="2130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Ⅲ</a:t>
              </a:r>
              <a:r>
                <a:rPr lang="en-US" altLang="ko-KR" sz="140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산출물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22B0AE1-7DA9-42B4-93C2-0CC24798A021}"/>
                </a:ext>
              </a:extLst>
            </p:cNvPr>
            <p:cNvSpPr/>
            <p:nvPr/>
          </p:nvSpPr>
          <p:spPr>
            <a:xfrm>
              <a:off x="955288" y="382550"/>
              <a:ext cx="1037063" cy="416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1. ERD</a:t>
              </a:r>
              <a:endPara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9203A16-593A-446F-9881-939B29AA6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971" y="684256"/>
            <a:ext cx="9244627" cy="60989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C5A3FC-C0FF-48CA-89A6-18DBB208630E}"/>
              </a:ext>
            </a:extLst>
          </p:cNvPr>
          <p:cNvSpPr txBox="1"/>
          <p:nvPr/>
        </p:nvSpPr>
        <p:spPr>
          <a:xfrm>
            <a:off x="891168" y="707740"/>
            <a:ext cx="2129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메일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메신저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쪽지</a:t>
            </a:r>
          </a:p>
        </p:txBody>
      </p:sp>
    </p:spTree>
    <p:extLst>
      <p:ext uri="{BB962C8B-B14F-4D97-AF65-F5344CB8AC3E}">
        <p14:creationId xmlns:p14="http://schemas.microsoft.com/office/powerpoint/2010/main" val="1666714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5A1FA2-72E9-4802-9A7D-2B7E2E6707C8}"/>
              </a:ext>
            </a:extLst>
          </p:cNvPr>
          <p:cNvGrpSpPr/>
          <p:nvPr/>
        </p:nvGrpSpPr>
        <p:grpSpPr>
          <a:xfrm>
            <a:off x="-211873" y="74773"/>
            <a:ext cx="12403873" cy="723805"/>
            <a:chOff x="-211873" y="74773"/>
            <a:chExt cx="12403873" cy="723805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B75DE87-7C39-40CE-9EF6-8DF31FDA69F9}"/>
                </a:ext>
              </a:extLst>
            </p:cNvPr>
            <p:cNvCxnSpPr>
              <a:cxnSpLocks/>
            </p:cNvCxnSpPr>
            <p:nvPr/>
          </p:nvCxnSpPr>
          <p:spPr>
            <a:xfrm>
              <a:off x="-211873" y="568711"/>
              <a:ext cx="12403873" cy="0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6D4D97-0495-4A53-A5A4-23CDE82CC5C4}"/>
                </a:ext>
              </a:extLst>
            </p:cNvPr>
            <p:cNvSpPr txBox="1"/>
            <p:nvPr/>
          </p:nvSpPr>
          <p:spPr>
            <a:xfrm>
              <a:off x="1054253" y="74773"/>
              <a:ext cx="2130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Ⅲ</a:t>
              </a:r>
              <a:r>
                <a:rPr lang="en-US" altLang="ko-KR" sz="140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산출물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22B0AE1-7DA9-42B4-93C2-0CC24798A021}"/>
                </a:ext>
              </a:extLst>
            </p:cNvPr>
            <p:cNvSpPr/>
            <p:nvPr/>
          </p:nvSpPr>
          <p:spPr>
            <a:xfrm>
              <a:off x="955288" y="382550"/>
              <a:ext cx="1037063" cy="416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1. ERD</a:t>
              </a:r>
              <a:endPara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1221B54-C69A-4D4D-8D60-92BC0F01E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6" r="2070"/>
          <a:stretch/>
        </p:blipFill>
        <p:spPr>
          <a:xfrm>
            <a:off x="1141808" y="716019"/>
            <a:ext cx="9625627" cy="58208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76C16C-A769-4504-AC24-6EE47CCA0D50}"/>
              </a:ext>
            </a:extLst>
          </p:cNvPr>
          <p:cNvSpPr txBox="1"/>
          <p:nvPr/>
        </p:nvSpPr>
        <p:spPr>
          <a:xfrm>
            <a:off x="1424565" y="716019"/>
            <a:ext cx="2129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376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5A1FA2-72E9-4802-9A7D-2B7E2E6707C8}"/>
              </a:ext>
            </a:extLst>
          </p:cNvPr>
          <p:cNvGrpSpPr/>
          <p:nvPr/>
        </p:nvGrpSpPr>
        <p:grpSpPr>
          <a:xfrm>
            <a:off x="-211873" y="74773"/>
            <a:ext cx="12403873" cy="723805"/>
            <a:chOff x="-211873" y="74773"/>
            <a:chExt cx="12403873" cy="723805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B75DE87-7C39-40CE-9EF6-8DF31FDA69F9}"/>
                </a:ext>
              </a:extLst>
            </p:cNvPr>
            <p:cNvCxnSpPr>
              <a:cxnSpLocks/>
            </p:cNvCxnSpPr>
            <p:nvPr/>
          </p:nvCxnSpPr>
          <p:spPr>
            <a:xfrm>
              <a:off x="-211873" y="568711"/>
              <a:ext cx="12403873" cy="0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6D4D97-0495-4A53-A5A4-23CDE82CC5C4}"/>
                </a:ext>
              </a:extLst>
            </p:cNvPr>
            <p:cNvSpPr txBox="1"/>
            <p:nvPr/>
          </p:nvSpPr>
          <p:spPr>
            <a:xfrm>
              <a:off x="1054253" y="74773"/>
              <a:ext cx="2130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Ⅲ</a:t>
              </a:r>
              <a:r>
                <a:rPr lang="en-US" altLang="ko-KR" sz="140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산출물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22B0AE1-7DA9-42B4-93C2-0CC24798A021}"/>
                </a:ext>
              </a:extLst>
            </p:cNvPr>
            <p:cNvSpPr/>
            <p:nvPr/>
          </p:nvSpPr>
          <p:spPr>
            <a:xfrm>
              <a:off x="955288" y="382550"/>
              <a:ext cx="1037063" cy="416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1. ERD</a:t>
              </a:r>
              <a:endPara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76C16C-A769-4504-AC24-6EE47CCA0D50}"/>
              </a:ext>
            </a:extLst>
          </p:cNvPr>
          <p:cNvSpPr txBox="1"/>
          <p:nvPr/>
        </p:nvSpPr>
        <p:spPr>
          <a:xfrm>
            <a:off x="1029629" y="716019"/>
            <a:ext cx="2129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E51F7C-23ED-41F7-A025-9FE337861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" t="38789" r="954" b="-2238"/>
          <a:stretch/>
        </p:blipFill>
        <p:spPr>
          <a:xfrm>
            <a:off x="1906810" y="1555444"/>
            <a:ext cx="8953861" cy="406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37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5A1FA2-72E9-4802-9A7D-2B7E2E6707C8}"/>
              </a:ext>
            </a:extLst>
          </p:cNvPr>
          <p:cNvGrpSpPr/>
          <p:nvPr/>
        </p:nvGrpSpPr>
        <p:grpSpPr>
          <a:xfrm>
            <a:off x="-211873" y="74773"/>
            <a:ext cx="12403873" cy="723805"/>
            <a:chOff x="-211873" y="74773"/>
            <a:chExt cx="12403873" cy="723805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B75DE87-7C39-40CE-9EF6-8DF31FDA69F9}"/>
                </a:ext>
              </a:extLst>
            </p:cNvPr>
            <p:cNvCxnSpPr>
              <a:cxnSpLocks/>
            </p:cNvCxnSpPr>
            <p:nvPr/>
          </p:nvCxnSpPr>
          <p:spPr>
            <a:xfrm>
              <a:off x="-211873" y="568711"/>
              <a:ext cx="12403873" cy="0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6D4D97-0495-4A53-A5A4-23CDE82CC5C4}"/>
                </a:ext>
              </a:extLst>
            </p:cNvPr>
            <p:cNvSpPr txBox="1"/>
            <p:nvPr/>
          </p:nvSpPr>
          <p:spPr>
            <a:xfrm>
              <a:off x="1054253" y="74773"/>
              <a:ext cx="2130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Ⅲ</a:t>
              </a:r>
              <a:r>
                <a:rPr lang="en-US" altLang="ko-KR" sz="140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산출물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22B0AE1-7DA9-42B4-93C2-0CC24798A021}"/>
                </a:ext>
              </a:extLst>
            </p:cNvPr>
            <p:cNvSpPr/>
            <p:nvPr/>
          </p:nvSpPr>
          <p:spPr>
            <a:xfrm>
              <a:off x="955288" y="382550"/>
              <a:ext cx="1037063" cy="416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1. ERD</a:t>
              </a:r>
              <a:endPara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C9B0A9E-F123-41CD-A4AA-A716A12F7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205" y="716020"/>
            <a:ext cx="9383485" cy="6067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598A3-6C86-4B8A-A1FE-B9FE85104837}"/>
              </a:ext>
            </a:extLst>
          </p:cNvPr>
          <p:cNvSpPr txBox="1"/>
          <p:nvPr/>
        </p:nvSpPr>
        <p:spPr>
          <a:xfrm>
            <a:off x="1163310" y="716019"/>
            <a:ext cx="2129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인사 기록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908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5A1FA2-72E9-4802-9A7D-2B7E2E6707C8}"/>
              </a:ext>
            </a:extLst>
          </p:cNvPr>
          <p:cNvGrpSpPr/>
          <p:nvPr/>
        </p:nvGrpSpPr>
        <p:grpSpPr>
          <a:xfrm>
            <a:off x="-211873" y="74773"/>
            <a:ext cx="12403873" cy="723805"/>
            <a:chOff x="-211873" y="74773"/>
            <a:chExt cx="12403873" cy="723805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B75DE87-7C39-40CE-9EF6-8DF31FDA69F9}"/>
                </a:ext>
              </a:extLst>
            </p:cNvPr>
            <p:cNvCxnSpPr>
              <a:cxnSpLocks/>
            </p:cNvCxnSpPr>
            <p:nvPr/>
          </p:nvCxnSpPr>
          <p:spPr>
            <a:xfrm>
              <a:off x="-211873" y="568711"/>
              <a:ext cx="12403873" cy="0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6D4D97-0495-4A53-A5A4-23CDE82CC5C4}"/>
                </a:ext>
              </a:extLst>
            </p:cNvPr>
            <p:cNvSpPr txBox="1"/>
            <p:nvPr/>
          </p:nvSpPr>
          <p:spPr>
            <a:xfrm>
              <a:off x="1054253" y="74773"/>
              <a:ext cx="2130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Ⅲ</a:t>
              </a:r>
              <a:r>
                <a:rPr lang="en-US" altLang="ko-KR" sz="140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산출물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22B0AE1-7DA9-42B4-93C2-0CC24798A021}"/>
                </a:ext>
              </a:extLst>
            </p:cNvPr>
            <p:cNvSpPr/>
            <p:nvPr/>
          </p:nvSpPr>
          <p:spPr>
            <a:xfrm>
              <a:off x="955288" y="382550"/>
              <a:ext cx="1037063" cy="416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1. ERD</a:t>
              </a:r>
              <a:endPara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39C67EB-D628-48F1-B8FE-C9C1B128591F}"/>
              </a:ext>
            </a:extLst>
          </p:cNvPr>
          <p:cNvSpPr txBox="1"/>
          <p:nvPr/>
        </p:nvSpPr>
        <p:spPr>
          <a:xfrm>
            <a:off x="1163310" y="716019"/>
            <a:ext cx="2129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전자 결재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A81C3A-DC92-4FD0-9C95-F39B290C2A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14" r="-774" b="8293"/>
          <a:stretch/>
        </p:blipFill>
        <p:spPr>
          <a:xfrm>
            <a:off x="26447" y="1345596"/>
            <a:ext cx="12165553" cy="525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43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536FE15-23CA-4ED6-8617-5C15B2E5F54F}"/>
              </a:ext>
            </a:extLst>
          </p:cNvPr>
          <p:cNvGrpSpPr/>
          <p:nvPr/>
        </p:nvGrpSpPr>
        <p:grpSpPr>
          <a:xfrm>
            <a:off x="-211873" y="74773"/>
            <a:ext cx="12403873" cy="723805"/>
            <a:chOff x="-211873" y="74773"/>
            <a:chExt cx="12403873" cy="723805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C09965C-6B8D-4700-9F25-9CD8BE645D94}"/>
                </a:ext>
              </a:extLst>
            </p:cNvPr>
            <p:cNvCxnSpPr>
              <a:cxnSpLocks/>
            </p:cNvCxnSpPr>
            <p:nvPr/>
          </p:nvCxnSpPr>
          <p:spPr>
            <a:xfrm>
              <a:off x="-211873" y="568711"/>
              <a:ext cx="12403873" cy="0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3DEE7E-62E3-447F-A5D6-71522093E9D9}"/>
                </a:ext>
              </a:extLst>
            </p:cNvPr>
            <p:cNvSpPr txBox="1"/>
            <p:nvPr/>
          </p:nvSpPr>
          <p:spPr>
            <a:xfrm>
              <a:off x="1054253" y="74773"/>
              <a:ext cx="2130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Ⅲ</a:t>
              </a:r>
              <a:r>
                <a:rPr lang="en-US" altLang="ko-KR" sz="140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산출물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9520D83-DCF5-4F49-9583-3DB19DDC1C49}"/>
                </a:ext>
              </a:extLst>
            </p:cNvPr>
            <p:cNvSpPr/>
            <p:nvPr/>
          </p:nvSpPr>
          <p:spPr>
            <a:xfrm>
              <a:off x="721113" y="382550"/>
              <a:ext cx="1665249" cy="416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2. </a:t>
              </a:r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화면정의서</a:t>
              </a:r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A0E32D-6957-4CB2-A7F9-0BF331082F90}"/>
              </a:ext>
            </a:extLst>
          </p:cNvPr>
          <p:cNvSpPr/>
          <p:nvPr/>
        </p:nvSpPr>
        <p:spPr>
          <a:xfrm>
            <a:off x="1987775" y="1366276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D41609-F444-4F87-8C3A-90263970A51D}"/>
              </a:ext>
            </a:extLst>
          </p:cNvPr>
          <p:cNvSpPr txBox="1"/>
          <p:nvPr/>
        </p:nvSpPr>
        <p:spPr>
          <a:xfrm>
            <a:off x="2283620" y="1820586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전자결재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2A4E9A5-B988-4A68-A843-65B107F669A3}"/>
              </a:ext>
            </a:extLst>
          </p:cNvPr>
          <p:cNvGrpSpPr/>
          <p:nvPr/>
        </p:nvGrpSpPr>
        <p:grpSpPr>
          <a:xfrm>
            <a:off x="1987775" y="2154625"/>
            <a:ext cx="2750009" cy="3969514"/>
            <a:chOff x="359697" y="2266133"/>
            <a:chExt cx="2750009" cy="396951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308E869-84A9-41B8-8633-D48245733367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822945-E8AD-4047-8429-3CD1EA827CF8}"/>
                </a:ext>
              </a:extLst>
            </p:cNvPr>
            <p:cNvSpPr txBox="1"/>
            <p:nvPr/>
          </p:nvSpPr>
          <p:spPr>
            <a:xfrm>
              <a:off x="523136" y="2665469"/>
              <a:ext cx="2361363" cy="330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기안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문서함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결재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1E7B4A-F902-4D5A-A48A-A97CAE1D49B0}"/>
                </a:ext>
              </a:extLst>
            </p:cNvPr>
            <p:cNvSpPr txBox="1"/>
            <p:nvPr/>
          </p:nvSpPr>
          <p:spPr>
            <a:xfrm>
              <a:off x="748343" y="4133721"/>
              <a:ext cx="236136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기안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회람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수신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협조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DCDB5D-04FC-482F-B1BF-49C38928B028}"/>
                </a:ext>
              </a:extLst>
            </p:cNvPr>
            <p:cNvSpPr txBox="1"/>
            <p:nvPr/>
          </p:nvSpPr>
          <p:spPr>
            <a:xfrm>
              <a:off x="748343" y="2951186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문서양식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즐겨찾기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임시저장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0C6A86-F53B-4FEA-BDE6-788DC3C1B0B7}"/>
                </a:ext>
              </a:extLst>
            </p:cNvPr>
            <p:cNvSpPr txBox="1"/>
            <p:nvPr/>
          </p:nvSpPr>
          <p:spPr>
            <a:xfrm>
              <a:off x="748343" y="5491624"/>
              <a:ext cx="2361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결재 문서</a:t>
              </a:r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35DAACD-7A64-40F4-A07E-9835D436F2EC}"/>
              </a:ext>
            </a:extLst>
          </p:cNvPr>
          <p:cNvGrpSpPr/>
          <p:nvPr/>
        </p:nvGrpSpPr>
        <p:grpSpPr>
          <a:xfrm>
            <a:off x="3811328" y="2891957"/>
            <a:ext cx="5558476" cy="3101392"/>
            <a:chOff x="2058175" y="2953842"/>
            <a:chExt cx="5558476" cy="310139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526F60A-90CB-40DA-B09D-380067894E37}"/>
                </a:ext>
              </a:extLst>
            </p:cNvPr>
            <p:cNvGrpSpPr/>
            <p:nvPr/>
          </p:nvGrpSpPr>
          <p:grpSpPr>
            <a:xfrm>
              <a:off x="2058175" y="2953842"/>
              <a:ext cx="5558476" cy="1453994"/>
              <a:chOff x="1858798" y="1780006"/>
              <a:chExt cx="5514344" cy="2024668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70772726-0C28-4EE6-A36A-2AEFB0CBD860}"/>
                  </a:ext>
                </a:extLst>
              </p:cNvPr>
              <p:cNvSpPr/>
              <p:nvPr/>
            </p:nvSpPr>
            <p:spPr>
              <a:xfrm>
                <a:off x="1895211" y="2170029"/>
                <a:ext cx="5477931" cy="1634645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30AE860-4CAE-43D3-A57F-5DEF7417D62F}"/>
                  </a:ext>
                </a:extLst>
              </p:cNvPr>
              <p:cNvSpPr txBox="1"/>
              <p:nvPr/>
            </p:nvSpPr>
            <p:spPr>
              <a:xfrm>
                <a:off x="1858798" y="1780006"/>
                <a:ext cx="2180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최근 기안 문서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D8F43F1-EF78-4C5D-8327-10365EBB62A8}"/>
                </a:ext>
              </a:extLst>
            </p:cNvPr>
            <p:cNvGrpSpPr/>
            <p:nvPr/>
          </p:nvGrpSpPr>
          <p:grpSpPr>
            <a:xfrm>
              <a:off x="2058175" y="4601240"/>
              <a:ext cx="5558476" cy="1453994"/>
              <a:chOff x="1858798" y="1780006"/>
              <a:chExt cx="5514344" cy="2024668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D7C655B4-3578-455C-A662-27087A9371B2}"/>
                  </a:ext>
                </a:extLst>
              </p:cNvPr>
              <p:cNvSpPr/>
              <p:nvPr/>
            </p:nvSpPr>
            <p:spPr>
              <a:xfrm>
                <a:off x="1895211" y="2170029"/>
                <a:ext cx="5477931" cy="1634645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B1D8DA0-E2A1-42EB-BA73-4EB4D1D8645C}"/>
                  </a:ext>
                </a:extLst>
              </p:cNvPr>
              <p:cNvSpPr txBox="1"/>
              <p:nvPr/>
            </p:nvSpPr>
            <p:spPr>
              <a:xfrm>
                <a:off x="1858798" y="1780006"/>
                <a:ext cx="2180166" cy="385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결재 예정 문서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71631D7-D43F-4BCE-B724-645EBED211D9}"/>
                </a:ext>
              </a:extLst>
            </p:cNvPr>
            <p:cNvGrpSpPr/>
            <p:nvPr/>
          </p:nvGrpSpPr>
          <p:grpSpPr>
            <a:xfrm>
              <a:off x="2148707" y="3334469"/>
              <a:ext cx="5395812" cy="1012453"/>
              <a:chOff x="2148707" y="3334469"/>
              <a:chExt cx="5395812" cy="101245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5D6466-E152-4527-85B7-AE1937734A52}"/>
                  </a:ext>
                </a:extLst>
              </p:cNvPr>
              <p:cNvSpPr txBox="1"/>
              <p:nvPr/>
            </p:nvSpPr>
            <p:spPr>
              <a:xfrm>
                <a:off x="2167011" y="3568987"/>
                <a:ext cx="53775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진행중          문서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001          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휴가신청서          </a:t>
                </a:r>
                <a:r>
                  <a:rPr lang="ko-KR" altLang="en-US" sz="1000" dirty="0" err="1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정시윤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   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2023-06-05 18:00    (#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문서 바로가기 링크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)</a:t>
                </a:r>
                <a:endPara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800631B9-99F4-4410-914F-8175647A8096}"/>
                  </a:ext>
                </a:extLst>
              </p:cNvPr>
              <p:cNvSpPr/>
              <p:nvPr/>
            </p:nvSpPr>
            <p:spPr>
              <a:xfrm>
                <a:off x="2173810" y="3346170"/>
                <a:ext cx="5278818" cy="23228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2DF4C313-3417-4908-8000-9681647083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011" y="3568987"/>
                <a:ext cx="5278818" cy="0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CDEF6D-8658-4606-929C-28D842C2CC5D}"/>
                  </a:ext>
                </a:extLst>
              </p:cNvPr>
              <p:cNvSpPr txBox="1"/>
              <p:nvPr/>
            </p:nvSpPr>
            <p:spPr>
              <a:xfrm>
                <a:off x="2148707" y="3334469"/>
                <a:ext cx="515999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상태            문서번호            </a:t>
                </a:r>
                <a:r>
                  <a:rPr lang="ko-KR" altLang="en-US" sz="1000" dirty="0" err="1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문서명</a:t>
                </a:r>
                <a:r>
                  <a:rPr lang="ko-KR" altLang="en-US" sz="10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           </a:t>
                </a:r>
                <a:r>
                  <a:rPr lang="ko-KR" altLang="en-US" sz="1000" dirty="0" err="1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기안자</a:t>
                </a:r>
                <a:r>
                  <a:rPr lang="ko-KR" altLang="en-US" sz="10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          기안일시                       기안문서</a:t>
                </a:r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5A448D40-70F9-49F8-A1EB-3A62359BFD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8686" y="3821871"/>
                <a:ext cx="5278818" cy="0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F838C91-426B-41EA-8E61-0A3AB6289440}"/>
                  </a:ext>
                </a:extLst>
              </p:cNvPr>
              <p:cNvSpPr txBox="1"/>
              <p:nvPr/>
            </p:nvSpPr>
            <p:spPr>
              <a:xfrm>
                <a:off x="2158638" y="3831917"/>
                <a:ext cx="53775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진행중          문서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002          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휴가신청서          </a:t>
                </a:r>
                <a:r>
                  <a:rPr lang="ko-KR" altLang="en-US" sz="1000" dirty="0" err="1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어피치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   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2023-06-07 14:00    (#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문서 바로가기 링크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)</a:t>
                </a:r>
                <a:endPara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51A1A03-CE72-408C-ACAC-2889EE3163AA}"/>
                  </a:ext>
                </a:extLst>
              </p:cNvPr>
              <p:cNvSpPr txBox="1"/>
              <p:nvPr/>
            </p:nvSpPr>
            <p:spPr>
              <a:xfrm>
                <a:off x="2163762" y="4100701"/>
                <a:ext cx="53775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진행중         문서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003          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휴가신청서          </a:t>
                </a:r>
                <a:r>
                  <a:rPr lang="ko-KR" altLang="en-US" sz="1000" dirty="0" err="1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정시윤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   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2023-06-08 18:00    (#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문서 바로가기 링크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)</a:t>
                </a:r>
                <a:endPara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B40B5528-DFCC-4BBC-84C9-D804D4FE8B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011" y="4078138"/>
                <a:ext cx="5278818" cy="0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A951E63-EFB2-4177-A6E7-46C263A2DA74}"/>
                </a:ext>
              </a:extLst>
            </p:cNvPr>
            <p:cNvGrpSpPr/>
            <p:nvPr/>
          </p:nvGrpSpPr>
          <p:grpSpPr>
            <a:xfrm>
              <a:off x="2173810" y="4942214"/>
              <a:ext cx="5395812" cy="1012453"/>
              <a:chOff x="2148707" y="3334469"/>
              <a:chExt cx="5395812" cy="101245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134B26-1403-4157-9B84-C036C205A8A4}"/>
                  </a:ext>
                </a:extLst>
              </p:cNvPr>
              <p:cNvSpPr txBox="1"/>
              <p:nvPr/>
            </p:nvSpPr>
            <p:spPr>
              <a:xfrm>
                <a:off x="2167011" y="3568987"/>
                <a:ext cx="53775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진행중          문서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001          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휴가신청서          </a:t>
                </a:r>
                <a:r>
                  <a:rPr lang="ko-KR" altLang="en-US" sz="1000" dirty="0" err="1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정시윤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   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2023-06-05 18:00    (#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문서 바로가기 링크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)</a:t>
                </a:r>
                <a:endPara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B58B436-6BEA-4E37-BA07-DD52A11E13EC}"/>
                  </a:ext>
                </a:extLst>
              </p:cNvPr>
              <p:cNvSpPr/>
              <p:nvPr/>
            </p:nvSpPr>
            <p:spPr>
              <a:xfrm>
                <a:off x="2173810" y="3346170"/>
                <a:ext cx="5278818" cy="23228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8D1451A0-6A5A-4C66-99D5-59DAF232FF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011" y="3568987"/>
                <a:ext cx="5278818" cy="0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B01381-5027-4411-8BF8-ED16DB62DF80}"/>
                  </a:ext>
                </a:extLst>
              </p:cNvPr>
              <p:cNvSpPr txBox="1"/>
              <p:nvPr/>
            </p:nvSpPr>
            <p:spPr>
              <a:xfrm>
                <a:off x="2148707" y="3334469"/>
                <a:ext cx="515999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상태            문서번호            </a:t>
                </a:r>
                <a:r>
                  <a:rPr lang="ko-KR" altLang="en-US" sz="1000" dirty="0" err="1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문서명</a:t>
                </a:r>
                <a:r>
                  <a:rPr lang="ko-KR" altLang="en-US" sz="10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           </a:t>
                </a:r>
                <a:r>
                  <a:rPr lang="ko-KR" altLang="en-US" sz="1000" dirty="0" err="1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기안자</a:t>
                </a:r>
                <a:r>
                  <a:rPr lang="ko-KR" altLang="en-US" sz="10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          기안일시                 결재 예정 문서</a:t>
                </a: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C5DA4F30-5CC9-4E7F-AA8C-BD95A734EB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8686" y="3821871"/>
                <a:ext cx="5278818" cy="0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4C30A42-D8F6-4F81-9AD4-3595FE5ECD66}"/>
                  </a:ext>
                </a:extLst>
              </p:cNvPr>
              <p:cNvSpPr txBox="1"/>
              <p:nvPr/>
            </p:nvSpPr>
            <p:spPr>
              <a:xfrm>
                <a:off x="2158638" y="3831917"/>
                <a:ext cx="53775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진행중          문서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002          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휴가신청서          </a:t>
                </a:r>
                <a:r>
                  <a:rPr lang="ko-KR" altLang="en-US" sz="1000" dirty="0" err="1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어피치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   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2023-06-07 14:00    (#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문서 바로가기 링크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)</a:t>
                </a:r>
                <a:endPara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463279-153A-451E-9F29-B102ABAE4BEA}"/>
                  </a:ext>
                </a:extLst>
              </p:cNvPr>
              <p:cNvSpPr txBox="1"/>
              <p:nvPr/>
            </p:nvSpPr>
            <p:spPr>
              <a:xfrm>
                <a:off x="2163762" y="4100701"/>
                <a:ext cx="53775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진행중         문서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003          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휴가신청서          </a:t>
                </a:r>
                <a:r>
                  <a:rPr lang="ko-KR" altLang="en-US" sz="1000" dirty="0" err="1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정시윤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   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2023-06-08 18:00    (#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문서 바로가기 링크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)</a:t>
                </a:r>
                <a:endPara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E68E7C1C-273A-476D-9F40-F1BCD971C1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011" y="4078138"/>
                <a:ext cx="5278818" cy="0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9834D88-8A75-466E-845B-F0B9B0CF802A}"/>
              </a:ext>
            </a:extLst>
          </p:cNvPr>
          <p:cNvGrpSpPr/>
          <p:nvPr/>
        </p:nvGrpSpPr>
        <p:grpSpPr>
          <a:xfrm>
            <a:off x="6073822" y="1534067"/>
            <a:ext cx="4125906" cy="1269741"/>
            <a:chOff x="4152106" y="1619942"/>
            <a:chExt cx="4125906" cy="1269741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56E95B23-554D-44CD-8D36-E3ED01213F88}"/>
                </a:ext>
              </a:extLst>
            </p:cNvPr>
            <p:cNvGrpSpPr/>
            <p:nvPr/>
          </p:nvGrpSpPr>
          <p:grpSpPr>
            <a:xfrm>
              <a:off x="4152106" y="1619942"/>
              <a:ext cx="4125906" cy="1001198"/>
              <a:chOff x="4224726" y="1750263"/>
              <a:chExt cx="4125906" cy="1001198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13677E3-F4D6-469A-AE29-E94F082EE10C}"/>
                  </a:ext>
                </a:extLst>
              </p:cNvPr>
              <p:cNvGrpSpPr/>
              <p:nvPr/>
            </p:nvGrpSpPr>
            <p:grpSpPr>
              <a:xfrm>
                <a:off x="4224726" y="1789835"/>
                <a:ext cx="1838849" cy="961626"/>
                <a:chOff x="4078145" y="1860070"/>
                <a:chExt cx="1838849" cy="961626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D2EB9499-F0C5-4B5C-8089-A9CCD4FF3428}"/>
                    </a:ext>
                  </a:extLst>
                </p:cNvPr>
                <p:cNvGrpSpPr/>
                <p:nvPr/>
              </p:nvGrpSpPr>
              <p:grpSpPr>
                <a:xfrm>
                  <a:off x="4184596" y="1860070"/>
                  <a:ext cx="705512" cy="688766"/>
                  <a:chOff x="3947530" y="1785407"/>
                  <a:chExt cx="705512" cy="688766"/>
                </a:xfrm>
              </p:grpSpPr>
              <p:sp>
                <p:nvSpPr>
                  <p:cNvPr id="58" name="타원 57">
                    <a:extLst>
                      <a:ext uri="{FF2B5EF4-FFF2-40B4-BE49-F238E27FC236}">
                        <a16:creationId xmlns:a16="http://schemas.microsoft.com/office/drawing/2014/main" id="{7A38B971-5AA2-4612-BF02-6E5DD4123838}"/>
                      </a:ext>
                    </a:extLst>
                  </p:cNvPr>
                  <p:cNvSpPr/>
                  <p:nvPr/>
                </p:nvSpPr>
                <p:spPr>
                  <a:xfrm>
                    <a:off x="3947530" y="1785407"/>
                    <a:ext cx="705512" cy="688766"/>
                  </a:xfrm>
                  <a:prstGeom prst="ellipse">
                    <a:avLst/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59" name="그림 58">
                    <a:extLst>
                      <a:ext uri="{FF2B5EF4-FFF2-40B4-BE49-F238E27FC236}">
                        <a16:creationId xmlns:a16="http://schemas.microsoft.com/office/drawing/2014/main" id="{1C9C3038-7FD4-414A-963F-C417BC43E6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14135" y="1925914"/>
                    <a:ext cx="389969" cy="38996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D3AFB4F-F7D1-442B-BEF8-B78FB547BD9C}"/>
                    </a:ext>
                  </a:extLst>
                </p:cNvPr>
                <p:cNvSpPr txBox="1"/>
                <p:nvPr/>
              </p:nvSpPr>
              <p:spPr>
                <a:xfrm>
                  <a:off x="4078145" y="2575475"/>
                  <a:ext cx="183884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>
                      <a:solidFill>
                        <a:schemeClr val="bg1">
                          <a:lumMod val="50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최근 기안 문서</a:t>
                  </a: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962F34E-8A51-4433-80FC-619D9ED97266}"/>
                  </a:ext>
                </a:extLst>
              </p:cNvPr>
              <p:cNvGrpSpPr/>
              <p:nvPr/>
            </p:nvGrpSpPr>
            <p:grpSpPr>
              <a:xfrm>
                <a:off x="5432832" y="1750263"/>
                <a:ext cx="1838849" cy="993368"/>
                <a:chOff x="5198810" y="1850854"/>
                <a:chExt cx="1838849" cy="993368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39B86156-A7C2-47E4-8B48-B29B046AB526}"/>
                    </a:ext>
                  </a:extLst>
                </p:cNvPr>
                <p:cNvGrpSpPr/>
                <p:nvPr/>
              </p:nvGrpSpPr>
              <p:grpSpPr>
                <a:xfrm>
                  <a:off x="5251088" y="1850854"/>
                  <a:ext cx="705512" cy="688766"/>
                  <a:chOff x="4318854" y="1754694"/>
                  <a:chExt cx="705512" cy="688766"/>
                </a:xfrm>
              </p:grpSpPr>
              <p:sp>
                <p:nvSpPr>
                  <p:cNvPr id="54" name="타원 53">
                    <a:extLst>
                      <a:ext uri="{FF2B5EF4-FFF2-40B4-BE49-F238E27FC236}">
                        <a16:creationId xmlns:a16="http://schemas.microsoft.com/office/drawing/2014/main" id="{6EF8B182-1B61-4933-9788-434745104736}"/>
                      </a:ext>
                    </a:extLst>
                  </p:cNvPr>
                  <p:cNvSpPr/>
                  <p:nvPr/>
                </p:nvSpPr>
                <p:spPr>
                  <a:xfrm>
                    <a:off x="4318854" y="1754694"/>
                    <a:ext cx="705512" cy="688766"/>
                  </a:xfrm>
                  <a:prstGeom prst="ellipse">
                    <a:avLst/>
                  </a:prstGeom>
                  <a:solidFill>
                    <a:srgbClr val="2E75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55" name="그림 54">
                    <a:extLst>
                      <a:ext uri="{FF2B5EF4-FFF2-40B4-BE49-F238E27FC236}">
                        <a16:creationId xmlns:a16="http://schemas.microsoft.com/office/drawing/2014/main" id="{6B9CB9D5-8CB1-4E53-A342-06D940F4AD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57005" y="1886691"/>
                    <a:ext cx="422120" cy="42212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5B99167-B8AA-4C29-9244-5B10192D803C}"/>
                    </a:ext>
                  </a:extLst>
                </p:cNvPr>
                <p:cNvSpPr txBox="1"/>
                <p:nvPr/>
              </p:nvSpPr>
              <p:spPr>
                <a:xfrm>
                  <a:off x="5198810" y="2598001"/>
                  <a:ext cx="183884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>
                          <a:lumMod val="50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진행 중 문서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F80DC705-8680-4610-9292-2E610968FCE5}"/>
                  </a:ext>
                </a:extLst>
              </p:cNvPr>
              <p:cNvGrpSpPr/>
              <p:nvPr/>
            </p:nvGrpSpPr>
            <p:grpSpPr>
              <a:xfrm>
                <a:off x="6511783" y="1753080"/>
                <a:ext cx="1838849" cy="982069"/>
                <a:chOff x="6212626" y="1873489"/>
                <a:chExt cx="1838849" cy="982069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E7277F00-C789-4D5A-9BF6-035B577312C5}"/>
                    </a:ext>
                  </a:extLst>
                </p:cNvPr>
                <p:cNvGrpSpPr/>
                <p:nvPr/>
              </p:nvGrpSpPr>
              <p:grpSpPr>
                <a:xfrm>
                  <a:off x="6317580" y="1873489"/>
                  <a:ext cx="705512" cy="688766"/>
                  <a:chOff x="4719290" y="2460671"/>
                  <a:chExt cx="705512" cy="688766"/>
                </a:xfrm>
              </p:grpSpPr>
              <p:sp>
                <p:nvSpPr>
                  <p:cNvPr id="50" name="타원 49">
                    <a:extLst>
                      <a:ext uri="{FF2B5EF4-FFF2-40B4-BE49-F238E27FC236}">
                        <a16:creationId xmlns:a16="http://schemas.microsoft.com/office/drawing/2014/main" id="{A883C12D-2CA9-4679-B041-56F9D8DCED92}"/>
                      </a:ext>
                    </a:extLst>
                  </p:cNvPr>
                  <p:cNvSpPr/>
                  <p:nvPr/>
                </p:nvSpPr>
                <p:spPr>
                  <a:xfrm>
                    <a:off x="4719290" y="2460671"/>
                    <a:ext cx="705512" cy="688766"/>
                  </a:xfrm>
                  <a:prstGeom prst="ellipse">
                    <a:avLst/>
                  </a:prstGeom>
                  <a:solidFill>
                    <a:srgbClr val="BDD7E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51" name="그림 50">
                    <a:extLst>
                      <a:ext uri="{FF2B5EF4-FFF2-40B4-BE49-F238E27FC236}">
                        <a16:creationId xmlns:a16="http://schemas.microsoft.com/office/drawing/2014/main" id="{4625B48A-1729-4B3C-9154-6E94E996AA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4209" y="2587628"/>
                    <a:ext cx="446476" cy="44647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9363436-62FE-45A7-9A37-5A473B079473}"/>
                    </a:ext>
                  </a:extLst>
                </p:cNvPr>
                <p:cNvSpPr txBox="1"/>
                <p:nvPr/>
              </p:nvSpPr>
              <p:spPr>
                <a:xfrm>
                  <a:off x="6212626" y="2609337"/>
                  <a:ext cx="183884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>
                          <a:lumMod val="50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결재 예정 문서</a:t>
                  </a:r>
                </a:p>
              </p:txBody>
            </p:sp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502916-09D4-426A-8234-68FABEB3CBDB}"/>
                </a:ext>
              </a:extLst>
            </p:cNvPr>
            <p:cNvSpPr txBox="1"/>
            <p:nvPr/>
          </p:nvSpPr>
          <p:spPr>
            <a:xfrm>
              <a:off x="4465354" y="2550802"/>
              <a:ext cx="3899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D83307B-9D24-48DD-8B3B-54B3AEC62593}"/>
                </a:ext>
              </a:extLst>
            </p:cNvPr>
            <p:cNvSpPr txBox="1"/>
            <p:nvPr/>
          </p:nvSpPr>
          <p:spPr>
            <a:xfrm>
              <a:off x="5632075" y="2551129"/>
              <a:ext cx="3899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8E08BE6-E7AD-4028-A5FA-1C00A073BACD}"/>
                </a:ext>
              </a:extLst>
            </p:cNvPr>
            <p:cNvSpPr txBox="1"/>
            <p:nvPr/>
          </p:nvSpPr>
          <p:spPr>
            <a:xfrm>
              <a:off x="6760059" y="2534185"/>
              <a:ext cx="3899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55F622C-9217-4307-874A-BB91439AF960}"/>
              </a:ext>
            </a:extLst>
          </p:cNvPr>
          <p:cNvSpPr txBox="1"/>
          <p:nvPr/>
        </p:nvSpPr>
        <p:spPr>
          <a:xfrm>
            <a:off x="1189465" y="749008"/>
            <a:ext cx="2129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전자결재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752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C6CE027C-25D7-4413-9310-BC89B6EE1B37}"/>
              </a:ext>
            </a:extLst>
          </p:cNvPr>
          <p:cNvGrpSpPr/>
          <p:nvPr/>
        </p:nvGrpSpPr>
        <p:grpSpPr>
          <a:xfrm>
            <a:off x="-71822" y="1806224"/>
            <a:ext cx="3455102" cy="3455102"/>
            <a:chOff x="-71822" y="1806224"/>
            <a:chExt cx="3455102" cy="34551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F6EFF9D-0670-4BB7-93D0-06BAB7B7E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822" y="1806224"/>
              <a:ext cx="3455102" cy="3455102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552503-653F-48DB-BFD0-E7EBEF863198}"/>
                </a:ext>
              </a:extLst>
            </p:cNvPr>
            <p:cNvSpPr/>
            <p:nvPr/>
          </p:nvSpPr>
          <p:spPr>
            <a:xfrm>
              <a:off x="960120" y="3086100"/>
              <a:ext cx="1428750" cy="1874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7773E7B-C08F-45FC-98C1-FA5EAF7C1F71}"/>
              </a:ext>
            </a:extLst>
          </p:cNvPr>
          <p:cNvSpPr txBox="1"/>
          <p:nvPr/>
        </p:nvSpPr>
        <p:spPr>
          <a:xfrm>
            <a:off x="1048702" y="4641678"/>
            <a:ext cx="1228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PL</a:t>
            </a:r>
          </a:p>
          <a:p>
            <a:pPr algn="ctr"/>
            <a:r>
              <a:rPr lang="ko-KR" altLang="en-US" sz="1600" dirty="0" err="1">
                <a:solidFill>
                  <a:schemeClr val="tx2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정시윤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51C667A-5AC7-4E9E-8F40-A4494A241BC7}"/>
              </a:ext>
            </a:extLst>
          </p:cNvPr>
          <p:cNvGrpSpPr/>
          <p:nvPr/>
        </p:nvGrpSpPr>
        <p:grpSpPr>
          <a:xfrm>
            <a:off x="2152934" y="1806224"/>
            <a:ext cx="3455102" cy="3455102"/>
            <a:chOff x="-71822" y="1806224"/>
            <a:chExt cx="3455102" cy="345510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130D1FC-9CBE-4839-98DD-8D4A7D536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822" y="1806224"/>
              <a:ext cx="3455102" cy="3455102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BBFE65D-BC87-473C-A481-3826CE07F506}"/>
                </a:ext>
              </a:extLst>
            </p:cNvPr>
            <p:cNvSpPr/>
            <p:nvPr/>
          </p:nvSpPr>
          <p:spPr>
            <a:xfrm>
              <a:off x="960120" y="3086100"/>
              <a:ext cx="1428750" cy="1874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583D340-C626-4C51-9E17-3F3ACD456938}"/>
              </a:ext>
            </a:extLst>
          </p:cNvPr>
          <p:cNvSpPr txBox="1"/>
          <p:nvPr/>
        </p:nvSpPr>
        <p:spPr>
          <a:xfrm>
            <a:off x="3273458" y="4641678"/>
            <a:ext cx="1228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TA</a:t>
            </a:r>
          </a:p>
          <a:p>
            <a:pPr algn="ctr"/>
            <a:r>
              <a:rPr lang="ko-KR" altLang="en-US" sz="1600" dirty="0" err="1">
                <a:solidFill>
                  <a:schemeClr val="tx2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김종명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88006EA-EEFC-4B2D-9D0B-9E02A2572143}"/>
              </a:ext>
            </a:extLst>
          </p:cNvPr>
          <p:cNvGrpSpPr/>
          <p:nvPr/>
        </p:nvGrpSpPr>
        <p:grpSpPr>
          <a:xfrm>
            <a:off x="4377690" y="1806224"/>
            <a:ext cx="3455102" cy="3455102"/>
            <a:chOff x="-71822" y="1806224"/>
            <a:chExt cx="3455102" cy="3455102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6CEE7A3-6E39-4E55-A9D7-790D9FA24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822" y="1806224"/>
              <a:ext cx="3455102" cy="3455102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3BFBFB-B03E-4742-8BBE-701D70EFEAFF}"/>
                </a:ext>
              </a:extLst>
            </p:cNvPr>
            <p:cNvSpPr/>
            <p:nvPr/>
          </p:nvSpPr>
          <p:spPr>
            <a:xfrm>
              <a:off x="960120" y="3086100"/>
              <a:ext cx="1428750" cy="1874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189F794-5479-4AC9-8DFA-46687DCD4479}"/>
              </a:ext>
            </a:extLst>
          </p:cNvPr>
          <p:cNvSpPr txBox="1"/>
          <p:nvPr/>
        </p:nvSpPr>
        <p:spPr>
          <a:xfrm>
            <a:off x="5498214" y="4641678"/>
            <a:ext cx="1228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DA</a:t>
            </a:r>
          </a:p>
          <a:p>
            <a:pPr algn="ctr"/>
            <a:r>
              <a:rPr lang="ko-KR" altLang="en-US" sz="1600" dirty="0" err="1">
                <a:solidFill>
                  <a:schemeClr val="tx2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노태현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D2F3984-5892-48E6-8E07-9E1369BD13AC}"/>
              </a:ext>
            </a:extLst>
          </p:cNvPr>
          <p:cNvGrpSpPr/>
          <p:nvPr/>
        </p:nvGrpSpPr>
        <p:grpSpPr>
          <a:xfrm>
            <a:off x="6583966" y="1806223"/>
            <a:ext cx="3455102" cy="3455102"/>
            <a:chOff x="-71822" y="1806224"/>
            <a:chExt cx="3455102" cy="3455102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987024F6-7762-4D70-B09B-2D3ABBAE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822" y="1806224"/>
              <a:ext cx="3455102" cy="3455102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6A0354D-239B-45C9-B916-224B1461F2A5}"/>
                </a:ext>
              </a:extLst>
            </p:cNvPr>
            <p:cNvSpPr/>
            <p:nvPr/>
          </p:nvSpPr>
          <p:spPr>
            <a:xfrm>
              <a:off x="960120" y="3086100"/>
              <a:ext cx="1428750" cy="1874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8807838-9D1D-4B69-8112-57917A7CD367}"/>
              </a:ext>
            </a:extLst>
          </p:cNvPr>
          <p:cNvSpPr txBox="1"/>
          <p:nvPr/>
        </p:nvSpPr>
        <p:spPr>
          <a:xfrm>
            <a:off x="7704490" y="4641677"/>
            <a:ext cx="1228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BA</a:t>
            </a:r>
          </a:p>
          <a:p>
            <a:pPr algn="ctr"/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이주연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326B55C-6AB2-46A9-BC25-EFA9C88F2C9D}"/>
              </a:ext>
            </a:extLst>
          </p:cNvPr>
          <p:cNvGrpSpPr/>
          <p:nvPr/>
        </p:nvGrpSpPr>
        <p:grpSpPr>
          <a:xfrm>
            <a:off x="8795420" y="1806224"/>
            <a:ext cx="3455102" cy="3455102"/>
            <a:chOff x="-71822" y="1806224"/>
            <a:chExt cx="3455102" cy="3455102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48A8CBC4-712C-4805-8B90-7890930AE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822" y="1806224"/>
              <a:ext cx="3455102" cy="3455102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9D0F780-9F92-446A-A80D-C3F7748C0363}"/>
                </a:ext>
              </a:extLst>
            </p:cNvPr>
            <p:cNvSpPr/>
            <p:nvPr/>
          </p:nvSpPr>
          <p:spPr>
            <a:xfrm>
              <a:off x="960120" y="3086100"/>
              <a:ext cx="1428750" cy="1874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9BC132B-CF15-4BB7-89A6-2FFFE4707B92}"/>
              </a:ext>
            </a:extLst>
          </p:cNvPr>
          <p:cNvSpPr txBox="1"/>
          <p:nvPr/>
        </p:nvSpPr>
        <p:spPr>
          <a:xfrm>
            <a:off x="9915944" y="4641678"/>
            <a:ext cx="1228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AA</a:t>
            </a:r>
          </a:p>
          <a:p>
            <a:pPr algn="ctr"/>
            <a:r>
              <a:rPr lang="ko-KR" altLang="en-US" sz="1600" dirty="0" err="1">
                <a:solidFill>
                  <a:schemeClr val="tx2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전아현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FA7393-E6B7-4CBA-ACD4-73E364D04245}"/>
              </a:ext>
            </a:extLst>
          </p:cNvPr>
          <p:cNvSpPr txBox="1"/>
          <p:nvPr/>
        </p:nvSpPr>
        <p:spPr>
          <a:xfrm>
            <a:off x="888682" y="505215"/>
            <a:ext cx="2777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 소개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2A5CF01F-CD02-452F-ADB2-27A48ABB1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942" y="3051808"/>
            <a:ext cx="1244806" cy="160046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80D04A09-4DD7-4897-AA5D-BC4EECB45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50" y="3076731"/>
            <a:ext cx="1191131" cy="1575542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7BD4386A-C647-4D3B-91CC-5DCBE2C19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364" y="3051808"/>
            <a:ext cx="1200349" cy="1600465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D632EECE-B682-4CFC-810D-9795F8360B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77" y="3074110"/>
            <a:ext cx="1228725" cy="15917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9EC243-D8CF-4ACE-8931-41CABA7090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949" y="3051807"/>
            <a:ext cx="1200349" cy="160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42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536FE15-23CA-4ED6-8617-5C15B2E5F54F}"/>
              </a:ext>
            </a:extLst>
          </p:cNvPr>
          <p:cNvGrpSpPr/>
          <p:nvPr/>
        </p:nvGrpSpPr>
        <p:grpSpPr>
          <a:xfrm>
            <a:off x="-211873" y="74773"/>
            <a:ext cx="12403873" cy="723805"/>
            <a:chOff x="-211873" y="74773"/>
            <a:chExt cx="12403873" cy="723805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C09965C-6B8D-4700-9F25-9CD8BE645D94}"/>
                </a:ext>
              </a:extLst>
            </p:cNvPr>
            <p:cNvCxnSpPr>
              <a:cxnSpLocks/>
            </p:cNvCxnSpPr>
            <p:nvPr/>
          </p:nvCxnSpPr>
          <p:spPr>
            <a:xfrm>
              <a:off x="-211873" y="568711"/>
              <a:ext cx="12403873" cy="0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3DEE7E-62E3-447F-A5D6-71522093E9D9}"/>
                </a:ext>
              </a:extLst>
            </p:cNvPr>
            <p:cNvSpPr txBox="1"/>
            <p:nvPr/>
          </p:nvSpPr>
          <p:spPr>
            <a:xfrm>
              <a:off x="1054253" y="74773"/>
              <a:ext cx="2130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Ⅲ</a:t>
              </a:r>
              <a:r>
                <a:rPr lang="en-US" altLang="ko-KR" sz="140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산출물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9520D83-DCF5-4F49-9583-3DB19DDC1C49}"/>
                </a:ext>
              </a:extLst>
            </p:cNvPr>
            <p:cNvSpPr/>
            <p:nvPr/>
          </p:nvSpPr>
          <p:spPr>
            <a:xfrm>
              <a:off x="721113" y="382550"/>
              <a:ext cx="1665249" cy="416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2. </a:t>
              </a:r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화면정의서</a:t>
              </a:r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6E531A2-A592-4D27-B0E9-88E88E06728F}"/>
              </a:ext>
            </a:extLst>
          </p:cNvPr>
          <p:cNvGrpSpPr/>
          <p:nvPr/>
        </p:nvGrpSpPr>
        <p:grpSpPr>
          <a:xfrm>
            <a:off x="275778" y="1073059"/>
            <a:ext cx="8175368" cy="5410144"/>
            <a:chOff x="255283" y="1065306"/>
            <a:chExt cx="8175368" cy="541014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D0C12A0-82AF-42EF-8900-0582922D5CE1}"/>
                </a:ext>
              </a:extLst>
            </p:cNvPr>
            <p:cNvSpPr/>
            <p:nvPr/>
          </p:nvSpPr>
          <p:spPr>
            <a:xfrm>
              <a:off x="255283" y="1080816"/>
              <a:ext cx="8175368" cy="5394633"/>
            </a:xfrm>
            <a:prstGeom prst="rect">
              <a:avLst/>
            </a:prstGeom>
            <a:solidFill>
              <a:srgbClr val="F9FAFD"/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D79595-2152-4B1C-8379-CFF7D9FB922D}"/>
                </a:ext>
              </a:extLst>
            </p:cNvPr>
            <p:cNvSpPr txBox="1"/>
            <p:nvPr/>
          </p:nvSpPr>
          <p:spPr>
            <a:xfrm>
              <a:off x="283598" y="1065306"/>
              <a:ext cx="2986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메일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DEE4C89-6550-4AA4-B81E-FD8D4F8633A6}"/>
                </a:ext>
              </a:extLst>
            </p:cNvPr>
            <p:cNvGrpSpPr/>
            <p:nvPr/>
          </p:nvGrpSpPr>
          <p:grpSpPr>
            <a:xfrm>
              <a:off x="797704" y="1434638"/>
              <a:ext cx="7632947" cy="5040812"/>
              <a:chOff x="652739" y="1677438"/>
              <a:chExt cx="7632947" cy="5040812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2736ACB5-73DC-4DF0-B739-77F4C73F3F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2739" y="1677438"/>
                <a:ext cx="7375894" cy="5040812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CA3F14B-08BF-4F15-84DF-C86A09EE21E2}"/>
                  </a:ext>
                </a:extLst>
              </p:cNvPr>
              <p:cNvSpPr/>
              <p:nvPr/>
            </p:nvSpPr>
            <p:spPr>
              <a:xfrm>
                <a:off x="6495440" y="5657222"/>
                <a:ext cx="1790246" cy="694565"/>
              </a:xfrm>
              <a:prstGeom prst="rect">
                <a:avLst/>
              </a:prstGeom>
              <a:solidFill>
                <a:srgbClr val="F9FA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E400D84-2823-4B61-8A53-241E84D0D9F4}"/>
                  </a:ext>
                </a:extLst>
              </p:cNvPr>
              <p:cNvSpPr/>
              <p:nvPr/>
            </p:nvSpPr>
            <p:spPr>
              <a:xfrm>
                <a:off x="6245629" y="6325141"/>
                <a:ext cx="2011310" cy="3693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648A705-3C40-45B1-850A-262731116320}"/>
              </a:ext>
            </a:extLst>
          </p:cNvPr>
          <p:cNvGrpSpPr/>
          <p:nvPr/>
        </p:nvGrpSpPr>
        <p:grpSpPr>
          <a:xfrm>
            <a:off x="2422436" y="1080816"/>
            <a:ext cx="8175368" cy="5410143"/>
            <a:chOff x="110318" y="1308106"/>
            <a:chExt cx="8175368" cy="541014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D95BF57-58ED-4FD9-9777-DE4B0B04168F}"/>
                </a:ext>
              </a:extLst>
            </p:cNvPr>
            <p:cNvSpPr/>
            <p:nvPr/>
          </p:nvSpPr>
          <p:spPr>
            <a:xfrm>
              <a:off x="110318" y="1323616"/>
              <a:ext cx="8175368" cy="5394633"/>
            </a:xfrm>
            <a:prstGeom prst="rect">
              <a:avLst/>
            </a:prstGeom>
            <a:solidFill>
              <a:srgbClr val="F9FAFD"/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3F4A1C1-A59C-4B7D-BEC7-C355107BCF0F}"/>
                </a:ext>
              </a:extLst>
            </p:cNvPr>
            <p:cNvSpPr txBox="1"/>
            <p:nvPr/>
          </p:nvSpPr>
          <p:spPr>
            <a:xfrm>
              <a:off x="138633" y="1308106"/>
              <a:ext cx="2986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쪽지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D4E7BE9-17A4-4B90-922B-298FE1B502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9"/>
            <a:stretch/>
          </p:blipFill>
          <p:spPr>
            <a:xfrm>
              <a:off x="316914" y="2026016"/>
              <a:ext cx="7762176" cy="3989832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B6CF31-4F26-41D5-95B1-24677479ECE3}"/>
              </a:ext>
            </a:extLst>
          </p:cNvPr>
          <p:cNvGrpSpPr/>
          <p:nvPr/>
        </p:nvGrpSpPr>
        <p:grpSpPr>
          <a:xfrm>
            <a:off x="3784034" y="1073060"/>
            <a:ext cx="8175368" cy="5425654"/>
            <a:chOff x="3243808" y="1073931"/>
            <a:chExt cx="8175368" cy="541014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4A6E868-C22F-41EA-98F7-E3CB98085CCC}"/>
                </a:ext>
              </a:extLst>
            </p:cNvPr>
            <p:cNvSpPr/>
            <p:nvPr/>
          </p:nvSpPr>
          <p:spPr>
            <a:xfrm>
              <a:off x="3243808" y="1089441"/>
              <a:ext cx="8175368" cy="5394633"/>
            </a:xfrm>
            <a:prstGeom prst="rect">
              <a:avLst/>
            </a:prstGeom>
            <a:solidFill>
              <a:srgbClr val="F9FAFD"/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29C86D3-8304-423B-82CF-F73E87BC8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5335" y="1161345"/>
              <a:ext cx="6856545" cy="520436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0A36C4-403C-43FE-BDF0-24E45827E694}"/>
                </a:ext>
              </a:extLst>
            </p:cNvPr>
            <p:cNvSpPr txBox="1"/>
            <p:nvPr/>
          </p:nvSpPr>
          <p:spPr>
            <a:xfrm>
              <a:off x="3272123" y="1073931"/>
              <a:ext cx="2986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메신저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D222404-864A-499D-A742-82384B5ECDEA}"/>
                </a:ext>
              </a:extLst>
            </p:cNvPr>
            <p:cNvSpPr/>
            <p:nvPr/>
          </p:nvSpPr>
          <p:spPr>
            <a:xfrm>
              <a:off x="9093459" y="5925465"/>
              <a:ext cx="1927987" cy="241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EC8B1F2-7D7F-4B40-9F9C-0739A72544E4}"/>
                </a:ext>
              </a:extLst>
            </p:cNvPr>
            <p:cNvSpPr/>
            <p:nvPr/>
          </p:nvSpPr>
          <p:spPr>
            <a:xfrm>
              <a:off x="9229491" y="6224094"/>
              <a:ext cx="1882390" cy="1416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41D1BA1-B224-43C2-9BFC-600B10C85D1B}"/>
                </a:ext>
              </a:extLst>
            </p:cNvPr>
            <p:cNvSpPr/>
            <p:nvPr/>
          </p:nvSpPr>
          <p:spPr>
            <a:xfrm>
              <a:off x="4255334" y="6187129"/>
              <a:ext cx="988310" cy="225100"/>
            </a:xfrm>
            <a:prstGeom prst="rect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436CF4A-536E-490C-86A8-D7FF9EE0E5D1}"/>
                </a:ext>
              </a:extLst>
            </p:cNvPr>
            <p:cNvSpPr/>
            <p:nvPr/>
          </p:nvSpPr>
          <p:spPr>
            <a:xfrm>
              <a:off x="6289851" y="6205633"/>
              <a:ext cx="988310" cy="225100"/>
            </a:xfrm>
            <a:prstGeom prst="rect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685852E-F2C6-4DE8-BE6E-F274E6514087}"/>
                </a:ext>
              </a:extLst>
            </p:cNvPr>
            <p:cNvSpPr/>
            <p:nvPr/>
          </p:nvSpPr>
          <p:spPr>
            <a:xfrm>
              <a:off x="4307242" y="1213559"/>
              <a:ext cx="1142094" cy="316947"/>
            </a:xfrm>
            <a:prstGeom prst="rect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A05AFE5-0926-4D21-A9BF-F3F80A562305}"/>
              </a:ext>
            </a:extLst>
          </p:cNvPr>
          <p:cNvSpPr txBox="1"/>
          <p:nvPr/>
        </p:nvSpPr>
        <p:spPr>
          <a:xfrm>
            <a:off x="988744" y="726706"/>
            <a:ext cx="2129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메일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쪽지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메신저</a:t>
            </a:r>
          </a:p>
        </p:txBody>
      </p:sp>
    </p:spTree>
    <p:extLst>
      <p:ext uri="{BB962C8B-B14F-4D97-AF65-F5344CB8AC3E}">
        <p14:creationId xmlns:p14="http://schemas.microsoft.com/office/powerpoint/2010/main" val="783325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536FE15-23CA-4ED6-8617-5C15B2E5F54F}"/>
              </a:ext>
            </a:extLst>
          </p:cNvPr>
          <p:cNvGrpSpPr/>
          <p:nvPr/>
        </p:nvGrpSpPr>
        <p:grpSpPr>
          <a:xfrm>
            <a:off x="-211873" y="74773"/>
            <a:ext cx="12403873" cy="723805"/>
            <a:chOff x="-211873" y="74773"/>
            <a:chExt cx="12403873" cy="723805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C09965C-6B8D-4700-9F25-9CD8BE645D94}"/>
                </a:ext>
              </a:extLst>
            </p:cNvPr>
            <p:cNvCxnSpPr>
              <a:cxnSpLocks/>
            </p:cNvCxnSpPr>
            <p:nvPr/>
          </p:nvCxnSpPr>
          <p:spPr>
            <a:xfrm>
              <a:off x="-211873" y="568711"/>
              <a:ext cx="12403873" cy="0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3DEE7E-62E3-447F-A5D6-71522093E9D9}"/>
                </a:ext>
              </a:extLst>
            </p:cNvPr>
            <p:cNvSpPr txBox="1"/>
            <p:nvPr/>
          </p:nvSpPr>
          <p:spPr>
            <a:xfrm>
              <a:off x="1054253" y="74773"/>
              <a:ext cx="2130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Ⅲ</a:t>
              </a:r>
              <a:r>
                <a:rPr lang="en-US" altLang="ko-KR" sz="140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산출물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9520D83-DCF5-4F49-9583-3DB19DDC1C49}"/>
                </a:ext>
              </a:extLst>
            </p:cNvPr>
            <p:cNvSpPr/>
            <p:nvPr/>
          </p:nvSpPr>
          <p:spPr>
            <a:xfrm>
              <a:off x="721113" y="382550"/>
              <a:ext cx="1665249" cy="416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2. </a:t>
              </a:r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화면정의서</a:t>
              </a:r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20C5E7-D078-49DE-B225-C6068D3916BB}"/>
              </a:ext>
            </a:extLst>
          </p:cNvPr>
          <p:cNvSpPr/>
          <p:nvPr/>
        </p:nvSpPr>
        <p:spPr>
          <a:xfrm>
            <a:off x="2311165" y="1299366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74AE63-4EAD-4FD9-8D07-7AA72F9A9127}"/>
              </a:ext>
            </a:extLst>
          </p:cNvPr>
          <p:cNvSpPr txBox="1"/>
          <p:nvPr/>
        </p:nvSpPr>
        <p:spPr>
          <a:xfrm>
            <a:off x="2651399" y="1753676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조직도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06EFC7-5B64-4EAD-8C01-124A163B5279}"/>
              </a:ext>
            </a:extLst>
          </p:cNvPr>
          <p:cNvSpPr/>
          <p:nvPr/>
        </p:nvSpPr>
        <p:spPr>
          <a:xfrm>
            <a:off x="2311165" y="2087715"/>
            <a:ext cx="1535039" cy="3969514"/>
          </a:xfrm>
          <a:prstGeom prst="rect">
            <a:avLst/>
          </a:prstGeom>
          <a:solidFill>
            <a:schemeClr val="accent1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8B8800-095D-4F3A-839F-621743957352}"/>
              </a:ext>
            </a:extLst>
          </p:cNvPr>
          <p:cNvSpPr txBox="1"/>
          <p:nvPr/>
        </p:nvSpPr>
        <p:spPr>
          <a:xfrm>
            <a:off x="2474604" y="2487051"/>
            <a:ext cx="236136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조직도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즐겨찾기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256B15-B1EA-4FD0-BA35-C00E3C181FDE}"/>
              </a:ext>
            </a:extLst>
          </p:cNvPr>
          <p:cNvGrpSpPr/>
          <p:nvPr/>
        </p:nvGrpSpPr>
        <p:grpSpPr>
          <a:xfrm>
            <a:off x="3987815" y="2084993"/>
            <a:ext cx="3223143" cy="3969514"/>
            <a:chOff x="3712294" y="2266133"/>
            <a:chExt cx="3223143" cy="396951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664CC72-2543-4F3A-98BC-A61CFD697133}"/>
                </a:ext>
              </a:extLst>
            </p:cNvPr>
            <p:cNvSpPr/>
            <p:nvPr/>
          </p:nvSpPr>
          <p:spPr>
            <a:xfrm>
              <a:off x="3712294" y="2266133"/>
              <a:ext cx="1535039" cy="3969514"/>
            </a:xfrm>
            <a:prstGeom prst="rect">
              <a:avLst/>
            </a:prstGeom>
            <a:solidFill>
              <a:srgbClr val="E2E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1DEE63-1EC5-4576-8E22-7C50837A8F08}"/>
                </a:ext>
              </a:extLst>
            </p:cNvPr>
            <p:cNvSpPr txBox="1"/>
            <p:nvPr/>
          </p:nvSpPr>
          <p:spPr>
            <a:xfrm>
              <a:off x="4183534" y="2475414"/>
              <a:ext cx="2450617" cy="3570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그루브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외부 조직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CE1373-8696-4A83-BA47-1D3C5D7B5C1A}"/>
                </a:ext>
              </a:extLst>
            </p:cNvPr>
            <p:cNvSpPr txBox="1"/>
            <p:nvPr/>
          </p:nvSpPr>
          <p:spPr>
            <a:xfrm>
              <a:off x="4525155" y="2895102"/>
              <a:ext cx="2361363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회계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영업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마케팅</a:t>
              </a:r>
              <a:endParaRPr lang="en-US" altLang="ko-KR" sz="11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인사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보안 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3364614-8D85-4C66-BB67-151EEFDA4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2920414"/>
              <a:ext cx="179747" cy="179747"/>
            </a:xfrm>
            <a:prstGeom prst="rect">
              <a:avLst/>
            </a:prstGeom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ED70C6E-DCF2-463A-902A-F9E33F62A9F4}"/>
                </a:ext>
              </a:extLst>
            </p:cNvPr>
            <p:cNvCxnSpPr>
              <a:cxnSpLocks/>
            </p:cNvCxnSpPr>
            <p:nvPr/>
          </p:nvCxnSpPr>
          <p:spPr>
            <a:xfrm>
              <a:off x="4086600" y="2650165"/>
              <a:ext cx="1479" cy="219931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9CC3B69-A151-4D1C-AFF4-80474B500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000" y1="30833" x2="20000" y2="3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208" y="2419745"/>
              <a:ext cx="324784" cy="32478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54266D7-D137-4D0D-8BB6-25AA38B24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000" y1="30833" x2="20000" y2="3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9417" y="5358579"/>
              <a:ext cx="324784" cy="324784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43583E3-383E-46E4-8876-C48BE5302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230" y="3268278"/>
              <a:ext cx="179747" cy="17974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0039A48-BB6C-44C9-B99D-1C268F575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3606052"/>
              <a:ext cx="179747" cy="17974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53491C4-FE36-4432-B5D9-1D7744EF7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4428038"/>
              <a:ext cx="179747" cy="17974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18BF080-D0C1-48B0-AF93-8ADB7C477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4766645"/>
              <a:ext cx="179747" cy="179747"/>
            </a:xfrm>
            <a:prstGeom prst="rect">
              <a:avLst/>
            </a:prstGeom>
          </p:spPr>
        </p:pic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190E6B1-0720-4B82-A728-276C2FAB7161}"/>
                </a:ext>
              </a:extLst>
            </p:cNvPr>
            <p:cNvCxnSpPr/>
            <p:nvPr/>
          </p:nvCxnSpPr>
          <p:spPr>
            <a:xfrm>
              <a:off x="4086600" y="3010287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E41F9BF-A47E-476A-A4DD-2AB345485157}"/>
                </a:ext>
              </a:extLst>
            </p:cNvPr>
            <p:cNvCxnSpPr/>
            <p:nvPr/>
          </p:nvCxnSpPr>
          <p:spPr>
            <a:xfrm>
              <a:off x="4088079" y="336687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2FCC786-8A34-4CEA-A7C0-66839233BDA9}"/>
                </a:ext>
              </a:extLst>
            </p:cNvPr>
            <p:cNvCxnSpPr/>
            <p:nvPr/>
          </p:nvCxnSpPr>
          <p:spPr>
            <a:xfrm>
              <a:off x="4080681" y="371458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EB56770-808C-4740-83CF-DDB88C2FFEAC}"/>
                </a:ext>
              </a:extLst>
            </p:cNvPr>
            <p:cNvCxnSpPr/>
            <p:nvPr/>
          </p:nvCxnSpPr>
          <p:spPr>
            <a:xfrm>
              <a:off x="4089558" y="4531335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5CF5E41-EC95-4422-B4E2-07127389A298}"/>
                </a:ext>
              </a:extLst>
            </p:cNvPr>
            <p:cNvCxnSpPr/>
            <p:nvPr/>
          </p:nvCxnSpPr>
          <p:spPr>
            <a:xfrm>
              <a:off x="4091035" y="4852407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A96200BD-DE2C-44A9-860E-7068FB631B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5603" y="3763467"/>
              <a:ext cx="2822" cy="487955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31536EE-FA3D-4064-849B-0D3F5AD6C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0890" y="4249548"/>
              <a:ext cx="103465" cy="132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4C37D74-6217-471D-BAD2-E6A5BE07C7C4}"/>
                </a:ext>
              </a:extLst>
            </p:cNvPr>
            <p:cNvSpPr txBox="1"/>
            <p:nvPr/>
          </p:nvSpPr>
          <p:spPr>
            <a:xfrm>
              <a:off x="4574074" y="3772265"/>
              <a:ext cx="23613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어피치</a:t>
              </a:r>
              <a:r>
                <a:rPr lang="ko-KR" altLang="en-US" sz="8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endParaRPr lang="en-US" altLang="ko-KR" sz="8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4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라이언</a:t>
              </a:r>
              <a:endParaRPr lang="en-US" altLang="ko-KR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4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무지</a:t>
              </a:r>
              <a:endParaRPr lang="en-US" altLang="ko-KR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BAE0E98-410F-405E-B972-CFA00DFE9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0411" y="4066190"/>
              <a:ext cx="103465" cy="132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F768D09-0EBD-4634-92F0-EE5F85FCAA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2790" y="3868541"/>
              <a:ext cx="103465" cy="132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06C18B1-4708-468B-8809-44B6BE46F85A}"/>
              </a:ext>
            </a:extLst>
          </p:cNvPr>
          <p:cNvGrpSpPr/>
          <p:nvPr/>
        </p:nvGrpSpPr>
        <p:grpSpPr>
          <a:xfrm>
            <a:off x="6399292" y="2847141"/>
            <a:ext cx="2967584" cy="1958325"/>
            <a:chOff x="5351395" y="2988067"/>
            <a:chExt cx="2967584" cy="1958325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55EBA39-F832-4809-91DF-7197EA3A935D}"/>
                </a:ext>
              </a:extLst>
            </p:cNvPr>
            <p:cNvSpPr/>
            <p:nvPr/>
          </p:nvSpPr>
          <p:spPr>
            <a:xfrm>
              <a:off x="5351395" y="2990805"/>
              <a:ext cx="2817974" cy="1955587"/>
            </a:xfrm>
            <a:prstGeom prst="roundRect">
              <a:avLst>
                <a:gd name="adj" fmla="val 169"/>
              </a:avLst>
            </a:prstGeom>
            <a:solidFill>
              <a:schemeClr val="accent1">
                <a:lumMod val="20000"/>
                <a:lumOff val="80000"/>
                <a:alpha val="33000"/>
              </a:schemeClr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47B563D-3257-447F-9041-1EB1C1968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7867" y="3148093"/>
              <a:ext cx="734731" cy="82190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25C0D9-4DBC-4BB9-A644-F56540B9559A}"/>
                </a:ext>
              </a:extLst>
            </p:cNvPr>
            <p:cNvSpPr txBox="1"/>
            <p:nvPr/>
          </p:nvSpPr>
          <p:spPr>
            <a:xfrm>
              <a:off x="6408033" y="3154387"/>
              <a:ext cx="1910946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마케팅 팀</a:t>
              </a:r>
              <a:endPara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어피치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대리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메일</a:t>
              </a:r>
              <a:r>
                <a: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apeach@groub.com</a:t>
              </a: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개인번호</a:t>
              </a:r>
              <a:r>
                <a: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010-1234-1234</a:t>
              </a: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내선번호</a:t>
              </a:r>
              <a:r>
                <a: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070-1234-5678</a:t>
              </a:r>
            </a:p>
            <a:p>
              <a:endPara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8BC77BED-60AE-4D4B-A863-CBCADAD0E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52" b="95062" l="2817" r="98592">
                          <a14:foregroundMark x1="23239" y1="7407" x2="22535" y2="1852"/>
                          <a14:foregroundMark x1="10563" y1="65432" x2="4225" y2="69753"/>
                          <a14:foregroundMark x1="23239" y1="91358" x2="30986" y2="95679"/>
                          <a14:foregroundMark x1="52817" y1="80864" x2="52817" y2="80864"/>
                          <a14:foregroundMark x1="54225" y1="75926" x2="54225" y2="75926"/>
                          <a14:foregroundMark x1="85952" y1="72613" x2="85211" y2="77160"/>
                          <a14:foregroundMark x1="88028" y1="59877" x2="87364" y2="63950"/>
                          <a14:foregroundMark x1="90147" y1="70330" x2="89903" y2="71827"/>
                          <a14:foregroundMark x1="90543" y1="67901" x2="90309" y2="69339"/>
                          <a14:foregroundMark x1="90945" y1="65432" x2="90543" y2="67901"/>
                          <a14:foregroundMark x1="91063" y1="64710" x2="90945" y2="65432"/>
                          <a14:foregroundMark x1="97183" y1="67284" x2="98592" y2="67284"/>
                          <a14:foregroundMark x1="97183" y1="67901" x2="97183" y2="67901"/>
                          <a14:backgroundMark x1="88028" y1="67901" x2="88028" y2="67901"/>
                          <a14:backgroundMark x1="87324" y1="67284" x2="86620" y2="67901"/>
                          <a14:backgroundMark x1="87324" y1="69136" x2="83803" y2="70370"/>
                          <a14:backgroundMark x1="84507" y1="65432" x2="84507" y2="65432"/>
                          <a14:backgroundMark x1="85211" y1="65432" x2="87324" y2="67284"/>
                          <a14:backgroundMark x1="85211" y1="66049" x2="88028" y2="672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9957" y="4320517"/>
              <a:ext cx="170769" cy="194821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66953EE-3796-4671-9C3A-185FFD9D5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hotocopy/>
                      </a14:imgEffect>
                      <a14:imgEffect>
                        <a14:saturation sat="21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1640" y="4080750"/>
              <a:ext cx="179086" cy="127897"/>
            </a:xfrm>
            <a:prstGeom prst="rect">
              <a:avLst/>
            </a:prstGeom>
            <a:noFill/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678CDB-F1F6-459C-B974-29A7DCAE18FE}"/>
                </a:ext>
              </a:extLst>
            </p:cNvPr>
            <p:cNvSpPr txBox="1"/>
            <p:nvPr/>
          </p:nvSpPr>
          <p:spPr>
            <a:xfrm>
              <a:off x="7754047" y="2988067"/>
              <a:ext cx="4189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나눔스퀘어 네오 ExtraBold" panose="00000900000000000000" pitchFamily="2" charset="-127"/>
                </a:rPr>
                <a:t>★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E1FD8A0-74B0-4450-9EC3-270F5A201385}"/>
                </a:ext>
              </a:extLst>
            </p:cNvPr>
            <p:cNvSpPr/>
            <p:nvPr/>
          </p:nvSpPr>
          <p:spPr>
            <a:xfrm>
              <a:off x="5755101" y="4069046"/>
              <a:ext cx="508569" cy="139601"/>
            </a:xfrm>
            <a:prstGeom prst="roundRect">
              <a:avLst/>
            </a:prstGeom>
            <a:solidFill>
              <a:schemeClr val="bg1">
                <a:alpha val="47000"/>
              </a:schemeClr>
            </a:solidFill>
            <a:ln w="6350">
              <a:solidFill>
                <a:schemeClr val="accent5">
                  <a:lumMod val="7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accent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메일 보내기</a:t>
              </a: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3C8FBE27-A376-44D7-BBC9-20552E28EE31}"/>
                </a:ext>
              </a:extLst>
            </p:cNvPr>
            <p:cNvSpPr/>
            <p:nvPr/>
          </p:nvSpPr>
          <p:spPr>
            <a:xfrm>
              <a:off x="5750338" y="4328604"/>
              <a:ext cx="508569" cy="139601"/>
            </a:xfrm>
            <a:prstGeom prst="roundRect">
              <a:avLst/>
            </a:prstGeom>
            <a:solidFill>
              <a:schemeClr val="bg1">
                <a:alpha val="47000"/>
              </a:schemeClr>
            </a:solidFill>
            <a:ln w="6350">
              <a:solidFill>
                <a:schemeClr val="accent5">
                  <a:lumMod val="7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accent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쪽지 보내기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79C116A-D464-48F6-A3BF-3B24A28296DF}"/>
              </a:ext>
            </a:extLst>
          </p:cNvPr>
          <p:cNvSpPr txBox="1"/>
          <p:nvPr/>
        </p:nvSpPr>
        <p:spPr>
          <a:xfrm>
            <a:off x="2699811" y="2772768"/>
            <a:ext cx="113771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조직도 열기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외부 조직 추가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B22F20-5743-4F13-8830-FB70275FC140}"/>
              </a:ext>
            </a:extLst>
          </p:cNvPr>
          <p:cNvSpPr txBox="1"/>
          <p:nvPr/>
        </p:nvSpPr>
        <p:spPr>
          <a:xfrm>
            <a:off x="1234069" y="726706"/>
            <a:ext cx="2129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조직도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6438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536FE15-23CA-4ED6-8617-5C15B2E5F54F}"/>
              </a:ext>
            </a:extLst>
          </p:cNvPr>
          <p:cNvGrpSpPr/>
          <p:nvPr/>
        </p:nvGrpSpPr>
        <p:grpSpPr>
          <a:xfrm>
            <a:off x="-211873" y="74773"/>
            <a:ext cx="12403873" cy="723805"/>
            <a:chOff x="-211873" y="74773"/>
            <a:chExt cx="12403873" cy="723805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C09965C-6B8D-4700-9F25-9CD8BE645D94}"/>
                </a:ext>
              </a:extLst>
            </p:cNvPr>
            <p:cNvCxnSpPr>
              <a:cxnSpLocks/>
            </p:cNvCxnSpPr>
            <p:nvPr/>
          </p:nvCxnSpPr>
          <p:spPr>
            <a:xfrm>
              <a:off x="-211873" y="568711"/>
              <a:ext cx="12403873" cy="0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3DEE7E-62E3-447F-A5D6-71522093E9D9}"/>
                </a:ext>
              </a:extLst>
            </p:cNvPr>
            <p:cNvSpPr txBox="1"/>
            <p:nvPr/>
          </p:nvSpPr>
          <p:spPr>
            <a:xfrm>
              <a:off x="1054253" y="74773"/>
              <a:ext cx="2130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Ⅲ</a:t>
              </a:r>
              <a:r>
                <a:rPr lang="en-US" altLang="ko-KR" sz="140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산출물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9520D83-DCF5-4F49-9583-3DB19DDC1C49}"/>
                </a:ext>
              </a:extLst>
            </p:cNvPr>
            <p:cNvSpPr/>
            <p:nvPr/>
          </p:nvSpPr>
          <p:spPr>
            <a:xfrm>
              <a:off x="721113" y="382550"/>
              <a:ext cx="1665249" cy="416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2. </a:t>
              </a:r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화면정의서</a:t>
              </a:r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B83C01-C34B-468E-B0FC-94E6D355776B}"/>
              </a:ext>
            </a:extLst>
          </p:cNvPr>
          <p:cNvSpPr/>
          <p:nvPr/>
        </p:nvSpPr>
        <p:spPr>
          <a:xfrm>
            <a:off x="1932021" y="131051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BE894-DA6A-4DBF-843B-AEA93DC26572}"/>
              </a:ext>
            </a:extLst>
          </p:cNvPr>
          <p:cNvSpPr txBox="1"/>
          <p:nvPr/>
        </p:nvSpPr>
        <p:spPr>
          <a:xfrm>
            <a:off x="2403376" y="176030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예약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A3B7437-77B0-47B1-BED9-34AEFCDD1505}"/>
              </a:ext>
            </a:extLst>
          </p:cNvPr>
          <p:cNvGrpSpPr/>
          <p:nvPr/>
        </p:nvGrpSpPr>
        <p:grpSpPr>
          <a:xfrm>
            <a:off x="1932021" y="2098863"/>
            <a:ext cx="2629429" cy="3969514"/>
            <a:chOff x="359697" y="2266133"/>
            <a:chExt cx="2629429" cy="396951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D7EB86A-ED64-49E2-B0D0-E06A7AA6E8FA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EA2978-CD85-4A69-803E-55DF3A058F80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2662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층 회의실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층 회의실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차량 예약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 예약 현황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A641506-B256-4107-9D5D-E22F589D925E}"/>
              </a:ext>
            </a:extLst>
          </p:cNvPr>
          <p:cNvSpPr txBox="1"/>
          <p:nvPr/>
        </p:nvSpPr>
        <p:spPr>
          <a:xfrm>
            <a:off x="2348933" y="2600363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- 313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- 314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- 315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E1539A-2497-465D-B01A-66455E154E38}"/>
              </a:ext>
            </a:extLst>
          </p:cNvPr>
          <p:cNvSpPr txBox="1"/>
          <p:nvPr/>
        </p:nvSpPr>
        <p:spPr>
          <a:xfrm>
            <a:off x="2360802" y="3347846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- 413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- 414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- 415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F03854-714E-4E70-855E-BBD064A767E2}"/>
              </a:ext>
            </a:extLst>
          </p:cNvPr>
          <p:cNvSpPr txBox="1"/>
          <p:nvPr/>
        </p:nvSpPr>
        <p:spPr>
          <a:xfrm>
            <a:off x="2356125" y="4143062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모닝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(4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쏘나타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(5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카니발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(9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2EA3A2-7383-44E3-B65B-C7CBFE74D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061304"/>
              </p:ext>
            </p:extLst>
          </p:nvPr>
        </p:nvGraphicFramePr>
        <p:xfrm>
          <a:off x="3763946" y="1889740"/>
          <a:ext cx="5924487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632">
                  <a:extLst>
                    <a:ext uri="{9D8B030D-6E8A-4147-A177-3AD203B41FA5}">
                      <a16:colId xmlns:a16="http://schemas.microsoft.com/office/drawing/2014/main" val="264657600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834079196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320040494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388741722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400240561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33789104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45711758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779845119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37772797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827650255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652658036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99510810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56080967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31877962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530007237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675297601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211662129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772720172"/>
                    </a:ext>
                  </a:extLst>
                </a:gridCol>
              </a:tblGrid>
              <a:tr h="176282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08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09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13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14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15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16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18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19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21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22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23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16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750482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313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회계 </a:t>
                      </a:r>
                      <a:r>
                        <a:rPr lang="ko-KR" altLang="en-US" sz="8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노태현</a:t>
                      </a:r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379820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314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마케팅 </a:t>
                      </a:r>
                      <a:r>
                        <a:rPr lang="ko-KR" altLang="en-US" sz="8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어피치</a:t>
                      </a:r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85742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315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871449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DFF2B4-34DC-42BF-9038-4BC16C2EB71D}"/>
              </a:ext>
            </a:extLst>
          </p:cNvPr>
          <p:cNvSpPr/>
          <p:nvPr/>
        </p:nvSpPr>
        <p:spPr>
          <a:xfrm>
            <a:off x="9245225" y="1651353"/>
            <a:ext cx="555812" cy="1526038"/>
          </a:xfrm>
          <a:prstGeom prst="rect">
            <a:avLst/>
          </a:prstGeom>
          <a:solidFill>
            <a:srgbClr val="F9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3E1A874-EB20-45D0-BDB1-3D513C127998}"/>
              </a:ext>
            </a:extLst>
          </p:cNvPr>
          <p:cNvGrpSpPr/>
          <p:nvPr/>
        </p:nvGrpSpPr>
        <p:grpSpPr>
          <a:xfrm>
            <a:off x="4373503" y="2785088"/>
            <a:ext cx="4910537" cy="87060"/>
            <a:chOff x="2716305" y="3561296"/>
            <a:chExt cx="4910537" cy="8706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A8FFD3E-AEDF-4EC1-AB73-024F701CBC56}"/>
                </a:ext>
              </a:extLst>
            </p:cNvPr>
            <p:cNvSpPr/>
            <p:nvPr/>
          </p:nvSpPr>
          <p:spPr>
            <a:xfrm rot="5400000">
              <a:off x="5130233" y="1151747"/>
              <a:ext cx="82681" cy="4910537"/>
            </a:xfrm>
            <a:prstGeom prst="rect">
              <a:avLst/>
            </a:prstGeom>
            <a:solidFill>
              <a:schemeClr val="bg2">
                <a:lumMod val="9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4E827A8-3409-42C1-A938-381B859EF4FA}"/>
                </a:ext>
              </a:extLst>
            </p:cNvPr>
            <p:cNvSpPr/>
            <p:nvPr/>
          </p:nvSpPr>
          <p:spPr>
            <a:xfrm rot="5400000">
              <a:off x="5981966" y="2958480"/>
              <a:ext cx="78093" cy="12837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50D6D2E-AE9A-4454-A2C4-C3C9B224F124}"/>
              </a:ext>
            </a:extLst>
          </p:cNvPr>
          <p:cNvSpPr txBox="1"/>
          <p:nvPr/>
        </p:nvSpPr>
        <p:spPr>
          <a:xfrm>
            <a:off x="3692267" y="1637323"/>
            <a:ext cx="2197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층 회의실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B9B47B21-EBA4-48AF-B249-724BD7A41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682027"/>
              </p:ext>
            </p:extLst>
          </p:nvPr>
        </p:nvGraphicFramePr>
        <p:xfrm>
          <a:off x="3763946" y="3098099"/>
          <a:ext cx="5924487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632">
                  <a:extLst>
                    <a:ext uri="{9D8B030D-6E8A-4147-A177-3AD203B41FA5}">
                      <a16:colId xmlns:a16="http://schemas.microsoft.com/office/drawing/2014/main" val="264657600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834079196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320040494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388741722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400240561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33789104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45711758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779845119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37772797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827650255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652658036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99510810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56080967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31877962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530007237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675297601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211662129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772720172"/>
                    </a:ext>
                  </a:extLst>
                </a:gridCol>
              </a:tblGrid>
              <a:tr h="176282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00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01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02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03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04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05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06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07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08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09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13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14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15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750482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413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보안 </a:t>
                      </a:r>
                      <a:r>
                        <a:rPr lang="ko-KR" altLang="en-US" sz="8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정시윤</a:t>
                      </a:r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379820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414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85742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415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871449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753C95-1279-4A44-BEAB-A22FA9C0C605}"/>
              </a:ext>
            </a:extLst>
          </p:cNvPr>
          <p:cNvSpPr/>
          <p:nvPr/>
        </p:nvSpPr>
        <p:spPr>
          <a:xfrm>
            <a:off x="9245225" y="2958323"/>
            <a:ext cx="555812" cy="1526038"/>
          </a:xfrm>
          <a:prstGeom prst="rect">
            <a:avLst/>
          </a:prstGeom>
          <a:solidFill>
            <a:srgbClr val="F9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9AFAC4-970C-4DF7-A7E1-E075AC05A1DA}"/>
              </a:ext>
            </a:extLst>
          </p:cNvPr>
          <p:cNvGrpSpPr/>
          <p:nvPr/>
        </p:nvGrpSpPr>
        <p:grpSpPr>
          <a:xfrm>
            <a:off x="4373503" y="3984482"/>
            <a:ext cx="4910537" cy="87060"/>
            <a:chOff x="2716305" y="3561296"/>
            <a:chExt cx="4910537" cy="8706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E65D762-E9BA-414F-8176-2F3321B960C2}"/>
                </a:ext>
              </a:extLst>
            </p:cNvPr>
            <p:cNvSpPr/>
            <p:nvPr/>
          </p:nvSpPr>
          <p:spPr>
            <a:xfrm rot="5400000">
              <a:off x="5130233" y="1151747"/>
              <a:ext cx="82681" cy="4910537"/>
            </a:xfrm>
            <a:prstGeom prst="rect">
              <a:avLst/>
            </a:prstGeom>
            <a:solidFill>
              <a:schemeClr val="bg2">
                <a:lumMod val="9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DEF459F-AC14-44A5-A30F-351A23C6B8AA}"/>
                </a:ext>
              </a:extLst>
            </p:cNvPr>
            <p:cNvSpPr/>
            <p:nvPr/>
          </p:nvSpPr>
          <p:spPr>
            <a:xfrm rot="5400000">
              <a:off x="3642176" y="2958480"/>
              <a:ext cx="78093" cy="12837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2437906-7401-4CA4-8D7A-01E4E7E82312}"/>
              </a:ext>
            </a:extLst>
          </p:cNvPr>
          <p:cNvSpPr txBox="1"/>
          <p:nvPr/>
        </p:nvSpPr>
        <p:spPr>
          <a:xfrm>
            <a:off x="3692267" y="2854647"/>
            <a:ext cx="2197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층 회의실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BBC74773-8065-460A-B9AE-4DEA6435C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5517"/>
              </p:ext>
            </p:extLst>
          </p:nvPr>
        </p:nvGraphicFramePr>
        <p:xfrm>
          <a:off x="3763946" y="4269541"/>
          <a:ext cx="5924487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632">
                  <a:extLst>
                    <a:ext uri="{9D8B030D-6E8A-4147-A177-3AD203B41FA5}">
                      <a16:colId xmlns:a16="http://schemas.microsoft.com/office/drawing/2014/main" val="264657600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834079196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320040494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388741722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400240561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33789104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45711758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779845119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37772797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827650255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652658036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99510810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56080967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31877962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530007237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675297601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211662129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772720172"/>
                    </a:ext>
                  </a:extLst>
                </a:gridCol>
              </a:tblGrid>
              <a:tr h="176282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08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09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13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14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15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16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18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19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21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22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23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16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750482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마케팅 라이언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379820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쏘나타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인사 이주연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85742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카니발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회계 </a:t>
                      </a:r>
                      <a:r>
                        <a:rPr lang="ko-KR" altLang="en-US" sz="8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노태현</a:t>
                      </a:r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871449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96802A-6042-40A2-898A-6494C71BC8D2}"/>
              </a:ext>
            </a:extLst>
          </p:cNvPr>
          <p:cNvSpPr/>
          <p:nvPr/>
        </p:nvSpPr>
        <p:spPr>
          <a:xfrm>
            <a:off x="9245225" y="4237346"/>
            <a:ext cx="555812" cy="1526038"/>
          </a:xfrm>
          <a:prstGeom prst="rect">
            <a:avLst/>
          </a:prstGeom>
          <a:solidFill>
            <a:srgbClr val="F9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3A43C74-1F33-4441-8AD3-553F8CD9B4BA}"/>
              </a:ext>
            </a:extLst>
          </p:cNvPr>
          <p:cNvGrpSpPr/>
          <p:nvPr/>
        </p:nvGrpSpPr>
        <p:grpSpPr>
          <a:xfrm>
            <a:off x="4373503" y="5155924"/>
            <a:ext cx="4910537" cy="87060"/>
            <a:chOff x="2716305" y="3561296"/>
            <a:chExt cx="4910537" cy="8706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2B924AF-35A3-484E-8AE0-E1885F87D8D1}"/>
                </a:ext>
              </a:extLst>
            </p:cNvPr>
            <p:cNvSpPr/>
            <p:nvPr/>
          </p:nvSpPr>
          <p:spPr>
            <a:xfrm rot="5400000">
              <a:off x="5130233" y="1151747"/>
              <a:ext cx="82681" cy="4910537"/>
            </a:xfrm>
            <a:prstGeom prst="rect">
              <a:avLst/>
            </a:prstGeom>
            <a:solidFill>
              <a:schemeClr val="bg2">
                <a:lumMod val="9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804CA1C-5B9D-4875-A0ED-ABD89DA77B3C}"/>
                </a:ext>
              </a:extLst>
            </p:cNvPr>
            <p:cNvSpPr/>
            <p:nvPr/>
          </p:nvSpPr>
          <p:spPr>
            <a:xfrm rot="5400000">
              <a:off x="5981966" y="2958480"/>
              <a:ext cx="78093" cy="12837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5F21AE0-588B-417D-9712-3E38925FB547}"/>
              </a:ext>
            </a:extLst>
          </p:cNvPr>
          <p:cNvSpPr txBox="1"/>
          <p:nvPr/>
        </p:nvSpPr>
        <p:spPr>
          <a:xfrm>
            <a:off x="3692267" y="4026093"/>
            <a:ext cx="2197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차량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33A941-E0D0-481F-B09D-4DCA112A0FFF}"/>
              </a:ext>
            </a:extLst>
          </p:cNvPr>
          <p:cNvSpPr txBox="1"/>
          <p:nvPr/>
        </p:nvSpPr>
        <p:spPr>
          <a:xfrm>
            <a:off x="5407142" y="1361084"/>
            <a:ext cx="3560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2023-08-03       </a:t>
            </a:r>
            <a:endParaRPr lang="ko-KR" altLang="en-US" sz="1400" dirty="0">
              <a:solidFill>
                <a:schemeClr val="accent1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0D9057D-4A91-44A2-88FB-82CEAED55632}"/>
              </a:ext>
            </a:extLst>
          </p:cNvPr>
          <p:cNvSpPr/>
          <p:nvPr/>
        </p:nvSpPr>
        <p:spPr>
          <a:xfrm>
            <a:off x="8094259" y="1425199"/>
            <a:ext cx="1098266" cy="3217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예약하기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FD25D5-E56E-4979-9B03-DD37ECD931F6}"/>
              </a:ext>
            </a:extLst>
          </p:cNvPr>
          <p:cNvSpPr txBox="1"/>
          <p:nvPr/>
        </p:nvSpPr>
        <p:spPr>
          <a:xfrm>
            <a:off x="3696783" y="5382320"/>
            <a:ext cx="2197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내 예약 현황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DC01F992-DE60-495B-B310-9BE77A8E8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42276"/>
              </p:ext>
            </p:extLst>
          </p:nvPr>
        </p:nvGraphicFramePr>
        <p:xfrm>
          <a:off x="3763947" y="5643930"/>
          <a:ext cx="5203371" cy="6625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7228">
                  <a:extLst>
                    <a:ext uri="{9D8B030D-6E8A-4147-A177-3AD203B41FA5}">
                      <a16:colId xmlns:a16="http://schemas.microsoft.com/office/drawing/2014/main" val="3357457015"/>
                    </a:ext>
                  </a:extLst>
                </a:gridCol>
                <a:gridCol w="1053456">
                  <a:extLst>
                    <a:ext uri="{9D8B030D-6E8A-4147-A177-3AD203B41FA5}">
                      <a16:colId xmlns:a16="http://schemas.microsoft.com/office/drawing/2014/main" val="2847350396"/>
                    </a:ext>
                  </a:extLst>
                </a:gridCol>
                <a:gridCol w="1049793">
                  <a:extLst>
                    <a:ext uri="{9D8B030D-6E8A-4147-A177-3AD203B41FA5}">
                      <a16:colId xmlns:a16="http://schemas.microsoft.com/office/drawing/2014/main" val="2051089939"/>
                    </a:ext>
                  </a:extLst>
                </a:gridCol>
                <a:gridCol w="1058125">
                  <a:extLst>
                    <a:ext uri="{9D8B030D-6E8A-4147-A177-3AD203B41FA5}">
                      <a16:colId xmlns:a16="http://schemas.microsoft.com/office/drawing/2014/main" val="243102589"/>
                    </a:ext>
                  </a:extLst>
                </a:gridCol>
                <a:gridCol w="591550">
                  <a:extLst>
                    <a:ext uri="{9D8B030D-6E8A-4147-A177-3AD203B41FA5}">
                      <a16:colId xmlns:a16="http://schemas.microsoft.com/office/drawing/2014/main" val="2235788198"/>
                    </a:ext>
                  </a:extLst>
                </a:gridCol>
                <a:gridCol w="583219">
                  <a:extLst>
                    <a:ext uri="{9D8B030D-6E8A-4147-A177-3AD203B41FA5}">
                      <a16:colId xmlns:a16="http://schemas.microsoft.com/office/drawing/2014/main" val="3777461296"/>
                    </a:ext>
                  </a:extLst>
                </a:gridCol>
              </a:tblGrid>
              <a:tr h="228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항목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시작 일시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종료 일시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목적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일정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상태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959050"/>
                  </a:ext>
                </a:extLst>
              </a:tr>
              <a:tr h="216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차량 카니발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2023-08-03 14:00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2023-08-03 18:00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출장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개인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예정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3274281"/>
                  </a:ext>
                </a:extLst>
              </a:tr>
              <a:tr h="216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회의실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313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2023-08-03 09:00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2023-08-03 12:00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주간 결산 회의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완료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396756"/>
                  </a:ext>
                </a:extLst>
              </a:tr>
            </a:tbl>
          </a:graphicData>
        </a:graphic>
      </p:graphicFrame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41E3A5F-B96B-43FF-86EF-746B7E14F1A0}"/>
              </a:ext>
            </a:extLst>
          </p:cNvPr>
          <p:cNvSpPr/>
          <p:nvPr/>
        </p:nvSpPr>
        <p:spPr>
          <a:xfrm>
            <a:off x="9076804" y="6108707"/>
            <a:ext cx="468907" cy="17083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17421D0-E99D-46C3-8621-783AC775655C}"/>
              </a:ext>
            </a:extLst>
          </p:cNvPr>
          <p:cNvSpPr/>
          <p:nvPr/>
        </p:nvSpPr>
        <p:spPr>
          <a:xfrm>
            <a:off x="9076804" y="5888192"/>
            <a:ext cx="468907" cy="17083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DABCE5-72EB-4D3E-880F-4590576B927C}"/>
              </a:ext>
            </a:extLst>
          </p:cNvPr>
          <p:cNvSpPr txBox="1"/>
          <p:nvPr/>
        </p:nvSpPr>
        <p:spPr>
          <a:xfrm>
            <a:off x="1334428" y="749008"/>
            <a:ext cx="2129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예약</a:t>
            </a:r>
          </a:p>
        </p:txBody>
      </p:sp>
    </p:spTree>
    <p:extLst>
      <p:ext uri="{BB962C8B-B14F-4D97-AF65-F5344CB8AC3E}">
        <p14:creationId xmlns:p14="http://schemas.microsoft.com/office/powerpoint/2010/main" val="3491738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536FE15-23CA-4ED6-8617-5C15B2E5F54F}"/>
              </a:ext>
            </a:extLst>
          </p:cNvPr>
          <p:cNvGrpSpPr/>
          <p:nvPr/>
        </p:nvGrpSpPr>
        <p:grpSpPr>
          <a:xfrm>
            <a:off x="-211873" y="74773"/>
            <a:ext cx="12403873" cy="723805"/>
            <a:chOff x="-211873" y="74773"/>
            <a:chExt cx="12403873" cy="723805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C09965C-6B8D-4700-9F25-9CD8BE645D94}"/>
                </a:ext>
              </a:extLst>
            </p:cNvPr>
            <p:cNvCxnSpPr>
              <a:cxnSpLocks/>
            </p:cNvCxnSpPr>
            <p:nvPr/>
          </p:nvCxnSpPr>
          <p:spPr>
            <a:xfrm>
              <a:off x="-211873" y="568711"/>
              <a:ext cx="12403873" cy="0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3DEE7E-62E3-447F-A5D6-71522093E9D9}"/>
                </a:ext>
              </a:extLst>
            </p:cNvPr>
            <p:cNvSpPr txBox="1"/>
            <p:nvPr/>
          </p:nvSpPr>
          <p:spPr>
            <a:xfrm>
              <a:off x="1054253" y="74773"/>
              <a:ext cx="2130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Ⅲ</a:t>
              </a:r>
              <a:r>
                <a:rPr lang="en-US" altLang="ko-KR" sz="140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산출물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9520D83-DCF5-4F49-9583-3DB19DDC1C49}"/>
                </a:ext>
              </a:extLst>
            </p:cNvPr>
            <p:cNvSpPr/>
            <p:nvPr/>
          </p:nvSpPr>
          <p:spPr>
            <a:xfrm>
              <a:off x="721113" y="382550"/>
              <a:ext cx="1665249" cy="416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2. </a:t>
              </a:r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화면정의서</a:t>
              </a:r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AD8DAAF-249C-43CB-BEA5-680075BF514A}"/>
              </a:ext>
            </a:extLst>
          </p:cNvPr>
          <p:cNvSpPr txBox="1"/>
          <p:nvPr/>
        </p:nvSpPr>
        <p:spPr>
          <a:xfrm>
            <a:off x="4659349" y="1002818"/>
            <a:ext cx="314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풀캘린더를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활용한 일정확인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67713F-1610-4B35-A937-8EEC6DA2C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2" t="2115" r="1047" b="3183"/>
          <a:stretch/>
        </p:blipFill>
        <p:spPr>
          <a:xfrm>
            <a:off x="1764277" y="1628524"/>
            <a:ext cx="8727497" cy="45157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480B8F-4E24-447A-B59E-050CE6616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862" y="2595436"/>
            <a:ext cx="2505403" cy="340492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F81E0C-B522-4AF0-940C-92D9F188AB9F}"/>
              </a:ext>
            </a:extLst>
          </p:cNvPr>
          <p:cNvSpPr/>
          <p:nvPr/>
        </p:nvSpPr>
        <p:spPr>
          <a:xfrm>
            <a:off x="2643444" y="2609147"/>
            <a:ext cx="2496237" cy="340492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2219D37-7DB0-4465-8DB7-DAAFE6DD4189}"/>
              </a:ext>
            </a:extLst>
          </p:cNvPr>
          <p:cNvCxnSpPr>
            <a:cxnSpLocks/>
          </p:cNvCxnSpPr>
          <p:nvPr/>
        </p:nvCxnSpPr>
        <p:spPr>
          <a:xfrm>
            <a:off x="1943168" y="1883200"/>
            <a:ext cx="695694" cy="4117155"/>
          </a:xfrm>
          <a:prstGeom prst="line">
            <a:avLst/>
          </a:prstGeom>
          <a:ln w="15875">
            <a:solidFill>
              <a:srgbClr val="2E75B6">
                <a:alpha val="8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01AF5BA-DFA0-4F9A-B1AA-224870176862}"/>
              </a:ext>
            </a:extLst>
          </p:cNvPr>
          <p:cNvCxnSpPr>
            <a:cxnSpLocks/>
          </p:cNvCxnSpPr>
          <p:nvPr/>
        </p:nvCxnSpPr>
        <p:spPr>
          <a:xfrm>
            <a:off x="1943436" y="1883200"/>
            <a:ext cx="695424" cy="712235"/>
          </a:xfrm>
          <a:prstGeom prst="line">
            <a:avLst/>
          </a:prstGeom>
          <a:ln w="15875">
            <a:solidFill>
              <a:srgbClr val="2E75B6">
                <a:alpha val="8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9520A1-8484-4C5D-80A8-EEFC1833733E}"/>
              </a:ext>
            </a:extLst>
          </p:cNvPr>
          <p:cNvCxnSpPr>
            <a:cxnSpLocks/>
          </p:cNvCxnSpPr>
          <p:nvPr/>
        </p:nvCxnSpPr>
        <p:spPr>
          <a:xfrm>
            <a:off x="2469905" y="1869488"/>
            <a:ext cx="2668373" cy="725947"/>
          </a:xfrm>
          <a:prstGeom prst="line">
            <a:avLst/>
          </a:prstGeom>
          <a:ln w="15875">
            <a:solidFill>
              <a:srgbClr val="2E75B6">
                <a:alpha val="8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E29C969-5B05-46A9-81E7-70F38FB6BC1D}"/>
              </a:ext>
            </a:extLst>
          </p:cNvPr>
          <p:cNvGrpSpPr/>
          <p:nvPr/>
        </p:nvGrpSpPr>
        <p:grpSpPr>
          <a:xfrm>
            <a:off x="6866181" y="2181126"/>
            <a:ext cx="2705876" cy="1450380"/>
            <a:chOff x="5339208" y="2441389"/>
            <a:chExt cx="2573442" cy="137434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FD03434-5CA8-426A-9E6C-6076D140E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9208" y="2441389"/>
              <a:ext cx="2573442" cy="137434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3570221-A1CD-4201-829C-8C54EBA9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3013" y="3553734"/>
              <a:ext cx="442047" cy="221024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9B197A8-1A47-4533-AC2F-54F4BE9C8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65060" y="3563021"/>
              <a:ext cx="395706" cy="211737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DD5BCE-D778-4AF2-B01A-A7F888B46BE6}"/>
              </a:ext>
            </a:extLst>
          </p:cNvPr>
          <p:cNvSpPr/>
          <p:nvPr/>
        </p:nvSpPr>
        <p:spPr>
          <a:xfrm>
            <a:off x="6866181" y="2181125"/>
            <a:ext cx="2705876" cy="145037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7636D4F-0A35-4D1C-A5CC-4D0678612C33}"/>
              </a:ext>
            </a:extLst>
          </p:cNvPr>
          <p:cNvCxnSpPr>
            <a:cxnSpLocks/>
          </p:cNvCxnSpPr>
          <p:nvPr/>
        </p:nvCxnSpPr>
        <p:spPr>
          <a:xfrm>
            <a:off x="6229355" y="3240292"/>
            <a:ext cx="647107" cy="0"/>
          </a:xfrm>
          <a:prstGeom prst="straightConnector1">
            <a:avLst/>
          </a:prstGeom>
          <a:ln w="1270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E26D34-FCA4-46D3-8D6E-2178435D7C51}"/>
              </a:ext>
            </a:extLst>
          </p:cNvPr>
          <p:cNvSpPr/>
          <p:nvPr/>
        </p:nvSpPr>
        <p:spPr>
          <a:xfrm>
            <a:off x="5483635" y="3096875"/>
            <a:ext cx="745720" cy="26434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78DF91-7A4A-4213-90D6-B7557089ABF4}"/>
              </a:ext>
            </a:extLst>
          </p:cNvPr>
          <p:cNvSpPr txBox="1"/>
          <p:nvPr/>
        </p:nvSpPr>
        <p:spPr>
          <a:xfrm>
            <a:off x="1167163" y="749008"/>
            <a:ext cx="2129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일정관리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852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A7BFBA-78CE-4416-9E97-40A723C817BB}"/>
              </a:ext>
            </a:extLst>
          </p:cNvPr>
          <p:cNvSpPr txBox="1"/>
          <p:nvPr/>
        </p:nvSpPr>
        <p:spPr>
          <a:xfrm>
            <a:off x="4738990" y="2711140"/>
            <a:ext cx="3758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err="1">
                <a:solidFill>
                  <a:schemeClr val="accent1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QnA</a:t>
            </a:r>
            <a:endParaRPr lang="ko-KR" altLang="en-US" sz="6600" dirty="0">
              <a:solidFill>
                <a:schemeClr val="accent1">
                  <a:lumMod val="5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997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241D968-E5F3-44E5-B9CD-50B1553A9853}"/>
              </a:ext>
            </a:extLst>
          </p:cNvPr>
          <p:cNvSpPr txBox="1"/>
          <p:nvPr/>
        </p:nvSpPr>
        <p:spPr>
          <a:xfrm>
            <a:off x="4025311" y="2875002"/>
            <a:ext cx="3758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accent1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Thanks</a:t>
            </a:r>
            <a:endParaRPr lang="ko-KR" altLang="en-US" sz="6600" dirty="0">
              <a:solidFill>
                <a:schemeClr val="accent1">
                  <a:lumMod val="5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11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34B14B6-37A3-4646-823E-4D8E2B444291}"/>
              </a:ext>
            </a:extLst>
          </p:cNvPr>
          <p:cNvGrpSpPr/>
          <p:nvPr/>
        </p:nvGrpSpPr>
        <p:grpSpPr>
          <a:xfrm>
            <a:off x="4444225" y="1063513"/>
            <a:ext cx="3303549" cy="4909036"/>
            <a:chOff x="3375102" y="706759"/>
            <a:chExt cx="3303549" cy="490903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7601ED7-EFD2-4078-B3E6-29199AFB1756}"/>
                </a:ext>
              </a:extLst>
            </p:cNvPr>
            <p:cNvSpPr txBox="1"/>
            <p:nvPr/>
          </p:nvSpPr>
          <p:spPr>
            <a:xfrm>
              <a:off x="4695745" y="3150757"/>
              <a:ext cx="19431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1.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주요 기능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ko-KR" altLang="en-US" sz="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2. AI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en-US" altLang="ko-KR" sz="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3. </a:t>
              </a:r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유스케이스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CC0E47-11CF-428C-9C26-05FAC1EDF968}"/>
                </a:ext>
              </a:extLst>
            </p:cNvPr>
            <p:cNvSpPr txBox="1"/>
            <p:nvPr/>
          </p:nvSpPr>
          <p:spPr>
            <a:xfrm>
              <a:off x="3375102" y="706759"/>
              <a:ext cx="2720898" cy="4909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Ⅰ. </a:t>
              </a:r>
              <a:r>
                <a:rPr lang="ko-KR" altLang="en-US" sz="200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프로젝트 개요</a:t>
              </a:r>
              <a:endPara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endPara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endPara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endParaRPr lang="en-US" altLang="ko-KR" sz="4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endPara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endParaRPr lang="en-US" altLang="ko-KR" sz="11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Ⅱ.</a:t>
              </a:r>
              <a:r>
                <a:rPr lang="en-US" altLang="ko-KR" sz="200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</a:t>
              </a:r>
              <a:r>
                <a:rPr lang="ko-KR" altLang="en-US" sz="200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수행 절차</a:t>
              </a:r>
              <a:endPara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endPara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endPara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endPara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endPara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Ⅲ. </a:t>
              </a:r>
              <a:r>
                <a:rPr lang="ko-KR" altLang="en-US" sz="200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산출물</a:t>
              </a:r>
              <a:endPara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endPara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endPara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endPara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DB1FFD-4AAD-4A2D-835B-08F1ABC249DA}"/>
                </a:ext>
              </a:extLst>
            </p:cNvPr>
            <p:cNvSpPr txBox="1"/>
            <p:nvPr/>
          </p:nvSpPr>
          <p:spPr>
            <a:xfrm>
              <a:off x="4613817" y="1131055"/>
              <a:ext cx="1943100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주제 선정 배경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ko-KR" altLang="en-US" sz="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2.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기대 효과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ko-KR" altLang="en-US" sz="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3.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계획 수립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ko-KR" altLang="en-US" sz="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4.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 환경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ko-KR" altLang="en-US" sz="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635C1B-2356-463E-9A96-BABA6BBBAE33}"/>
                </a:ext>
              </a:extLst>
            </p:cNvPr>
            <p:cNvSpPr txBox="1"/>
            <p:nvPr/>
          </p:nvSpPr>
          <p:spPr>
            <a:xfrm>
              <a:off x="4735551" y="4685595"/>
              <a:ext cx="1943100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1. ERD</a:t>
              </a:r>
            </a:p>
            <a:p>
              <a:endParaRPr lang="ko-KR" altLang="en-US" sz="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2.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화면정의서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FEB027F-B7A0-4745-B759-512C8032F1DE}"/>
              </a:ext>
            </a:extLst>
          </p:cNvPr>
          <p:cNvGrpSpPr/>
          <p:nvPr/>
        </p:nvGrpSpPr>
        <p:grpSpPr>
          <a:xfrm>
            <a:off x="0" y="696595"/>
            <a:ext cx="5787085" cy="523220"/>
            <a:chOff x="0" y="696595"/>
            <a:chExt cx="5787085" cy="5232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174C184-C18E-47F2-BD44-AB68C4FD766D}"/>
                </a:ext>
              </a:extLst>
            </p:cNvPr>
            <p:cNvSpPr txBox="1"/>
            <p:nvPr/>
          </p:nvSpPr>
          <p:spPr>
            <a:xfrm>
              <a:off x="1357128" y="696595"/>
              <a:ext cx="44299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목차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B9B4B51-3C6A-4BD1-84E3-21E1F27FD6D4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>
              <a:off x="0" y="947901"/>
              <a:ext cx="1357128" cy="10304"/>
            </a:xfrm>
            <a:prstGeom prst="lin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3488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90C4A47-A452-469F-9C61-53E38E769103}"/>
              </a:ext>
            </a:extLst>
          </p:cNvPr>
          <p:cNvGrpSpPr/>
          <p:nvPr/>
        </p:nvGrpSpPr>
        <p:grpSpPr>
          <a:xfrm>
            <a:off x="-211873" y="75222"/>
            <a:ext cx="12403873" cy="679201"/>
            <a:chOff x="-211873" y="75222"/>
            <a:chExt cx="12403873" cy="67920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8BC9DB9B-83E8-48FF-A131-ACA0F75099E2}"/>
                </a:ext>
              </a:extLst>
            </p:cNvPr>
            <p:cNvCxnSpPr>
              <a:cxnSpLocks/>
            </p:cNvCxnSpPr>
            <p:nvPr/>
          </p:nvCxnSpPr>
          <p:spPr>
            <a:xfrm>
              <a:off x="-211873" y="568711"/>
              <a:ext cx="12403873" cy="0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D81E933-63EE-45C8-9742-EC8793A6FCB3}"/>
                </a:ext>
              </a:extLst>
            </p:cNvPr>
            <p:cNvSpPr txBox="1"/>
            <p:nvPr/>
          </p:nvSpPr>
          <p:spPr>
            <a:xfrm>
              <a:off x="814038" y="75222"/>
              <a:ext cx="2130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Ⅰ.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개요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F6560B-70BF-409B-9AF9-3FEEC675D756}"/>
                </a:ext>
              </a:extLst>
            </p:cNvPr>
            <p:cNvSpPr/>
            <p:nvPr/>
          </p:nvSpPr>
          <p:spPr>
            <a:xfrm>
              <a:off x="568712" y="338395"/>
              <a:ext cx="2018372" cy="416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1. </a:t>
              </a:r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주제 선정 배경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75856A1-4A0A-445E-BB27-81703841AF66}"/>
              </a:ext>
            </a:extLst>
          </p:cNvPr>
          <p:cNvGrpSpPr/>
          <p:nvPr/>
        </p:nvGrpSpPr>
        <p:grpSpPr>
          <a:xfrm>
            <a:off x="776757" y="4872542"/>
            <a:ext cx="1456118" cy="1416747"/>
            <a:chOff x="930243" y="4364225"/>
            <a:chExt cx="1456118" cy="1416747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65E5C69-BF52-4F64-9A5F-0C5B2B5106AB}"/>
                </a:ext>
              </a:extLst>
            </p:cNvPr>
            <p:cNvSpPr/>
            <p:nvPr/>
          </p:nvSpPr>
          <p:spPr>
            <a:xfrm>
              <a:off x="930243" y="4364225"/>
              <a:ext cx="1456118" cy="141674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8E57E4A-BAE2-43A5-BA38-F0351DD9C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7956" y="4702971"/>
              <a:ext cx="717214" cy="727672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4C3F9DE-0C92-4A60-B3F0-60AB29EA41FD}"/>
              </a:ext>
            </a:extLst>
          </p:cNvPr>
          <p:cNvGrpSpPr/>
          <p:nvPr/>
        </p:nvGrpSpPr>
        <p:grpSpPr>
          <a:xfrm>
            <a:off x="777015" y="2998893"/>
            <a:ext cx="1456118" cy="1416747"/>
            <a:chOff x="914400" y="2793592"/>
            <a:chExt cx="1456118" cy="1416747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488D423-DAEE-4C41-A46A-8443151639A6}"/>
                </a:ext>
              </a:extLst>
            </p:cNvPr>
            <p:cNvSpPr/>
            <p:nvPr/>
          </p:nvSpPr>
          <p:spPr>
            <a:xfrm>
              <a:off x="914400" y="2793592"/>
              <a:ext cx="1456118" cy="141674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7D086D1-9199-496F-97D1-03A51EFD8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201" y="3091782"/>
              <a:ext cx="876789" cy="889573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82DB8E4-0D39-49F2-AAB7-CEF7994BD91A}"/>
              </a:ext>
            </a:extLst>
          </p:cNvPr>
          <p:cNvGrpSpPr/>
          <p:nvPr/>
        </p:nvGrpSpPr>
        <p:grpSpPr>
          <a:xfrm>
            <a:off x="777240" y="1222958"/>
            <a:ext cx="1456118" cy="1416747"/>
            <a:chOff x="914400" y="1222958"/>
            <a:chExt cx="1456118" cy="141674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868C59A-91EE-4CFF-8875-2B691C88BDD4}"/>
                </a:ext>
              </a:extLst>
            </p:cNvPr>
            <p:cNvSpPr/>
            <p:nvPr/>
          </p:nvSpPr>
          <p:spPr>
            <a:xfrm>
              <a:off x="914400" y="1222958"/>
              <a:ext cx="1456118" cy="141674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B075FC4-7865-4664-A5DC-0490ED249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006" y="1567304"/>
              <a:ext cx="767940" cy="779137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C9552A5-1144-4640-ACCC-E39C841A7EB2}"/>
              </a:ext>
            </a:extLst>
          </p:cNvPr>
          <p:cNvSpPr txBox="1"/>
          <p:nvPr/>
        </p:nvSpPr>
        <p:spPr>
          <a:xfrm>
            <a:off x="2404204" y="1396830"/>
            <a:ext cx="955178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학습적 목표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수업시간에 배웠던 내용들을 주제에 가장 많이 활용할 수 있고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추가적으로 새로운 기술을 배우며 접목하기 좋은 주제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회사 취직 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개발자의 관점에서 사무 업무가 어떤 식으로 동작하는 지를 자세하게 확인한다면 회사 생활에 도움이 될 거라 판단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4B0553-4C14-4CA9-8378-6A11FAECE6BA}"/>
              </a:ext>
            </a:extLst>
          </p:cNvPr>
          <p:cNvSpPr txBox="1"/>
          <p:nvPr/>
        </p:nvSpPr>
        <p:spPr>
          <a:xfrm>
            <a:off x="2404204" y="3209911"/>
            <a:ext cx="955178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그룹웨어 시장 전망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재택근무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비대면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회의 및 클라우드 서비스의 증가에 따라 그룹웨어 사용 기업이 늘어나고 있고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미래 클라우드 서비스 시장에 큰 주축을 담당할 것으로 예상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E636E6-36E4-47B1-AC6B-34EA2A3ACB2D}"/>
              </a:ext>
            </a:extLst>
          </p:cNvPr>
          <p:cNvSpPr txBox="1"/>
          <p:nvPr/>
        </p:nvSpPr>
        <p:spPr>
          <a:xfrm>
            <a:off x="2404204" y="4974959"/>
            <a:ext cx="9551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그루브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차별화 전략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경직되고 변형하기 어려운 기안문서들을 유연하고 보기 쉽게 만들어 누구나 편하게 접근하기 쉽게 만드는 것이 목표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메신저 등의 커뮤니케이션 기능들을 활용하여 단순 사무 업무 뿐 만 아니라 해당 기능들을 이용한 업무 능력 향상 기대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기본적인 그룹웨어 기능에 다방면으로 사용 가능한 추가 기능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(AI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등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더하여 사용자 업무 편의성 증대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8010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B9B38A-8AFD-40C9-BB2D-CD45642CB4F1}"/>
              </a:ext>
            </a:extLst>
          </p:cNvPr>
          <p:cNvGrpSpPr/>
          <p:nvPr/>
        </p:nvGrpSpPr>
        <p:grpSpPr>
          <a:xfrm>
            <a:off x="-211873" y="75222"/>
            <a:ext cx="12403873" cy="679201"/>
            <a:chOff x="-211873" y="75222"/>
            <a:chExt cx="12403873" cy="679201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1E3758-C273-4932-953D-E1F956C1E4FF}"/>
                </a:ext>
              </a:extLst>
            </p:cNvPr>
            <p:cNvCxnSpPr>
              <a:cxnSpLocks/>
            </p:cNvCxnSpPr>
            <p:nvPr/>
          </p:nvCxnSpPr>
          <p:spPr>
            <a:xfrm>
              <a:off x="-211873" y="568711"/>
              <a:ext cx="12403873" cy="0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D117EC-B533-4AF1-93CD-CC3DC452B344}"/>
                </a:ext>
              </a:extLst>
            </p:cNvPr>
            <p:cNvSpPr txBox="1"/>
            <p:nvPr/>
          </p:nvSpPr>
          <p:spPr>
            <a:xfrm>
              <a:off x="814038" y="75222"/>
              <a:ext cx="2130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Ⅰ.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개요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7060852-9D34-49AC-AA58-DF5EEC7BFB24}"/>
                </a:ext>
              </a:extLst>
            </p:cNvPr>
            <p:cNvSpPr/>
            <p:nvPr/>
          </p:nvSpPr>
          <p:spPr>
            <a:xfrm>
              <a:off x="780587" y="338395"/>
              <a:ext cx="1527718" cy="416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200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 효과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FCCF94F-1F25-4F88-8410-DBB0B9EBA5C0}"/>
              </a:ext>
            </a:extLst>
          </p:cNvPr>
          <p:cNvGrpSpPr/>
          <p:nvPr/>
        </p:nvGrpSpPr>
        <p:grpSpPr>
          <a:xfrm>
            <a:off x="1041105" y="967972"/>
            <a:ext cx="10834953" cy="5057704"/>
            <a:chOff x="1041105" y="967972"/>
            <a:chExt cx="10834953" cy="5057704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71E21F8-739F-48B6-B938-ED857E019CA7}"/>
                </a:ext>
              </a:extLst>
            </p:cNvPr>
            <p:cNvSpPr/>
            <p:nvPr/>
          </p:nvSpPr>
          <p:spPr>
            <a:xfrm>
              <a:off x="3438250" y="2709421"/>
              <a:ext cx="3303169" cy="3316255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4CC1120-D4F1-435B-9451-1F50CA707DD5}"/>
                </a:ext>
              </a:extLst>
            </p:cNvPr>
            <p:cNvSpPr/>
            <p:nvPr/>
          </p:nvSpPr>
          <p:spPr>
            <a:xfrm>
              <a:off x="5762771" y="2683094"/>
              <a:ext cx="3303169" cy="331625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D842A64-932B-4250-BDEB-FFBF0A0DB82F}"/>
                </a:ext>
              </a:extLst>
            </p:cNvPr>
            <p:cNvSpPr/>
            <p:nvPr/>
          </p:nvSpPr>
          <p:spPr>
            <a:xfrm>
              <a:off x="4454452" y="967972"/>
              <a:ext cx="3303169" cy="331625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4E04936-6B6F-4896-8B2E-97636C5F1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5970" y="1077590"/>
              <a:ext cx="829269" cy="82926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68CEBBA-4837-4C35-A045-A9D4AAB84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6328" y="3713645"/>
              <a:ext cx="900241" cy="90024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B610D87-9DC0-4F94-897D-2B250B187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1085" y="3745976"/>
              <a:ext cx="889756" cy="889756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BA889BA-5CA6-4335-950A-3BA85F0F6E02}"/>
                </a:ext>
              </a:extLst>
            </p:cNvPr>
            <p:cNvGrpSpPr/>
            <p:nvPr/>
          </p:nvGrpSpPr>
          <p:grpSpPr>
            <a:xfrm>
              <a:off x="5089834" y="3435048"/>
              <a:ext cx="2043506" cy="707886"/>
              <a:chOff x="-29620" y="1848534"/>
              <a:chExt cx="2043506" cy="707886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9FCEB6C8-CF93-4F9A-92F4-F672537D68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3993" y="1972531"/>
                <a:ext cx="459893" cy="459893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F7B68C-1AB5-4B0E-B1BF-2B922CD2DB19}"/>
                  </a:ext>
                </a:extLst>
              </p:cNvPr>
              <p:cNvSpPr txBox="1"/>
              <p:nvPr/>
            </p:nvSpPr>
            <p:spPr>
              <a:xfrm>
                <a:off x="-29620" y="1848534"/>
                <a:ext cx="174515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 err="1">
                    <a:solidFill>
                      <a:schemeClr val="accent1">
                        <a:lumMod val="75000"/>
                      </a:schemeClr>
                    </a:solidFill>
                    <a:latin typeface="Franklin Gothic Heavy" panose="020B0903020102020204" pitchFamily="34" charset="0"/>
                    <a:ea typeface="나눔스퀘어 네오 Bold" panose="00000800000000000000" pitchFamily="2" charset="-127"/>
                  </a:rPr>
                  <a:t>Groub</a:t>
                </a:r>
                <a:endParaRPr lang="ko-KR" altLang="en-US" sz="4000" dirty="0">
                  <a:solidFill>
                    <a:schemeClr val="accent1">
                      <a:lumMod val="75000"/>
                    </a:schemeClr>
                  </a:solidFill>
                  <a:latin typeface="Franklin Gothic Heavy" panose="020B0903020102020204" pitchFamily="34" charset="0"/>
                  <a:ea typeface="나눔스퀘어 네오 Bold" panose="00000800000000000000" pitchFamily="2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4CF2E0-ACB2-4D98-865D-183C77AE37C7}"/>
                </a:ext>
              </a:extLst>
            </p:cNvPr>
            <p:cNvSpPr txBox="1"/>
            <p:nvPr/>
          </p:nvSpPr>
          <p:spPr>
            <a:xfrm>
              <a:off x="4603951" y="2197589"/>
              <a:ext cx="34284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다양한 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AI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기술을 이용하여 사용자 편의성 증대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2022C9A-32A8-4B05-910E-951BE66502B7}"/>
                </a:ext>
              </a:extLst>
            </p:cNvPr>
            <p:cNvSpPr txBox="1"/>
            <p:nvPr/>
          </p:nvSpPr>
          <p:spPr>
            <a:xfrm>
              <a:off x="1041105" y="5074186"/>
              <a:ext cx="4491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클라우드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메신저 등을 이용한 사내 업무 효율성 및 커뮤니케이션 증대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2A1B61-5917-4426-93F9-8317B181980F}"/>
                </a:ext>
              </a:extLst>
            </p:cNvPr>
            <p:cNvSpPr txBox="1"/>
            <p:nvPr/>
          </p:nvSpPr>
          <p:spPr>
            <a:xfrm>
              <a:off x="7384526" y="5069337"/>
              <a:ext cx="4491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그룹웨어 </a:t>
              </a:r>
              <a:r>
                <a:rPr lang="en-US" altLang="ko-KR" sz="1200" dirty="0" err="1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Groub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이용한 경제적이고 효율적인 업무 처리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028E18-3B5F-4574-98E1-83D75BEF5A3B}"/>
                </a:ext>
              </a:extLst>
            </p:cNvPr>
            <p:cNvSpPr txBox="1"/>
            <p:nvPr/>
          </p:nvSpPr>
          <p:spPr>
            <a:xfrm>
              <a:off x="5719866" y="1916553"/>
              <a:ext cx="10816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편의성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D0D173-443C-495B-A55E-2628B0EB7689}"/>
                </a:ext>
              </a:extLst>
            </p:cNvPr>
            <p:cNvSpPr txBox="1"/>
            <p:nvPr/>
          </p:nvSpPr>
          <p:spPr>
            <a:xfrm>
              <a:off x="3919275" y="4663877"/>
              <a:ext cx="10816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효율성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FCE5D4-CA0F-4743-AF2D-CBDFA9C4C50D}"/>
                </a:ext>
              </a:extLst>
            </p:cNvPr>
            <p:cNvSpPr txBox="1"/>
            <p:nvPr/>
          </p:nvSpPr>
          <p:spPr>
            <a:xfrm>
              <a:off x="7698015" y="4671134"/>
              <a:ext cx="10816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경제성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1743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B0B814-6D07-498A-A206-FC6F400A2173}"/>
              </a:ext>
            </a:extLst>
          </p:cNvPr>
          <p:cNvGrpSpPr/>
          <p:nvPr/>
        </p:nvGrpSpPr>
        <p:grpSpPr>
          <a:xfrm>
            <a:off x="-211873" y="75222"/>
            <a:ext cx="12403873" cy="679201"/>
            <a:chOff x="-211873" y="75222"/>
            <a:chExt cx="12403873" cy="679201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7DD9FB1-F17F-409D-995B-80594EABB38D}"/>
                </a:ext>
              </a:extLst>
            </p:cNvPr>
            <p:cNvCxnSpPr>
              <a:cxnSpLocks/>
            </p:cNvCxnSpPr>
            <p:nvPr/>
          </p:nvCxnSpPr>
          <p:spPr>
            <a:xfrm>
              <a:off x="-211873" y="568711"/>
              <a:ext cx="12403873" cy="0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3C9F89-1CE5-4B3F-B1C9-0769B42D4DA3}"/>
                </a:ext>
              </a:extLst>
            </p:cNvPr>
            <p:cNvSpPr txBox="1"/>
            <p:nvPr/>
          </p:nvSpPr>
          <p:spPr>
            <a:xfrm>
              <a:off x="814038" y="75222"/>
              <a:ext cx="2130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Ⅰ.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개요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A572224-0130-4D5B-9987-028185FD3C14}"/>
                </a:ext>
              </a:extLst>
            </p:cNvPr>
            <p:cNvSpPr/>
            <p:nvPr/>
          </p:nvSpPr>
          <p:spPr>
            <a:xfrm>
              <a:off x="780587" y="338395"/>
              <a:ext cx="1527718" cy="416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3. </a:t>
              </a:r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계획 수립</a:t>
              </a: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017BAC5-6200-4597-A849-FB060D11A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57442"/>
              </p:ext>
            </p:extLst>
          </p:nvPr>
        </p:nvGraphicFramePr>
        <p:xfrm>
          <a:off x="2369633" y="986083"/>
          <a:ext cx="3895465" cy="24402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6495">
                  <a:extLst>
                    <a:ext uri="{9D8B030D-6E8A-4147-A177-3AD203B41FA5}">
                      <a16:colId xmlns:a16="http://schemas.microsoft.com/office/drawing/2014/main" val="1360226349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274877593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1525891490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4041502382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4248327595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2428306295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1222458293"/>
                    </a:ext>
                  </a:extLst>
                </a:gridCol>
              </a:tblGrid>
              <a:tr h="345741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월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237525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금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토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89036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041657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762581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705083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프로젝트 </a:t>
                      </a:r>
                      <a:endParaRPr lang="en-US" altLang="ko-KR" sz="9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팀구성</a:t>
                      </a:r>
                      <a:endParaRPr lang="ko-KR" altLang="en-US" sz="9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>
                        <a:alpha val="68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245166"/>
                  </a:ext>
                </a:extLst>
              </a:tr>
              <a:tr h="345741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231044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7A9F917-15A4-412B-9698-6D89A44D0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514733"/>
              </p:ext>
            </p:extLst>
          </p:nvPr>
        </p:nvGraphicFramePr>
        <p:xfrm>
          <a:off x="6815250" y="979707"/>
          <a:ext cx="3895465" cy="24201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6495">
                  <a:extLst>
                    <a:ext uri="{9D8B030D-6E8A-4147-A177-3AD203B41FA5}">
                      <a16:colId xmlns:a16="http://schemas.microsoft.com/office/drawing/2014/main" val="1360226349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274877593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1525891490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4041502382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4248327595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2428306295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1222458293"/>
                    </a:ext>
                  </a:extLst>
                </a:gridCol>
              </a:tblGrid>
              <a:tr h="345741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6</a:t>
                      </a:r>
                      <a:r>
                        <a:rPr lang="ko-KR" alt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월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237525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금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토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89036"/>
                  </a:ext>
                </a:extLst>
              </a:tr>
              <a:tr h="345741">
                <a:tc gridSpan="4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041657"/>
                  </a:ext>
                </a:extLst>
              </a:tr>
              <a:tr h="345741">
                <a:tc gridSpan="7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762581"/>
                  </a:ext>
                </a:extLst>
              </a:tr>
              <a:tr h="345741"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>
                        <a:alpha val="56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705083"/>
                  </a:ext>
                </a:extLst>
              </a:tr>
              <a:tr h="345741">
                <a:tc gridSpan="7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245166"/>
                  </a:ext>
                </a:extLst>
              </a:tr>
              <a:tr h="345741">
                <a:tc gridSpan="7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231044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35AE46B-E7A9-4CDA-A844-12B5CC76A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168128"/>
              </p:ext>
            </p:extLst>
          </p:nvPr>
        </p:nvGraphicFramePr>
        <p:xfrm>
          <a:off x="2369633" y="3546771"/>
          <a:ext cx="3895465" cy="27659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6495">
                  <a:extLst>
                    <a:ext uri="{9D8B030D-6E8A-4147-A177-3AD203B41FA5}">
                      <a16:colId xmlns:a16="http://schemas.microsoft.com/office/drawing/2014/main" val="1360226349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274877593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1525891490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4041502382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4248327595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2428306295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1222458293"/>
                    </a:ext>
                  </a:extLst>
                </a:gridCol>
              </a:tblGrid>
              <a:tr h="345741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월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237525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금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토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89036"/>
                  </a:ext>
                </a:extLst>
              </a:tr>
              <a:tr h="345741">
                <a:tc gridSpan="6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041657"/>
                  </a:ext>
                </a:extLst>
              </a:tr>
              <a:tr h="345741">
                <a:tc gridSpan="6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762581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>
                        <a:alpha val="63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705083"/>
                  </a:ext>
                </a:extLst>
              </a:tr>
              <a:tr h="345741">
                <a:tc gridSpan="7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245166"/>
                  </a:ext>
                </a:extLst>
              </a:tr>
              <a:tr h="345741">
                <a:tc gridSpan="6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219745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231044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6444DF-750C-45E0-B2B8-051DD0832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756741"/>
              </p:ext>
            </p:extLst>
          </p:nvPr>
        </p:nvGraphicFramePr>
        <p:xfrm>
          <a:off x="6815249" y="3523361"/>
          <a:ext cx="3895465" cy="27659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6495">
                  <a:extLst>
                    <a:ext uri="{9D8B030D-6E8A-4147-A177-3AD203B41FA5}">
                      <a16:colId xmlns:a16="http://schemas.microsoft.com/office/drawing/2014/main" val="1360226349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274877593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1525891490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4041502382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4248327595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2428306295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1222458293"/>
                    </a:ext>
                  </a:extLst>
                </a:gridCol>
              </a:tblGrid>
              <a:tr h="345741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월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237525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금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토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89036"/>
                  </a:ext>
                </a:extLst>
              </a:tr>
              <a:tr h="345741"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>
                        <a:alpha val="53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4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041657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762581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705083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675685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245166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23104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E9CCCC5-8D6C-4638-8EDC-759757FFC224}"/>
              </a:ext>
            </a:extLst>
          </p:cNvPr>
          <p:cNvSpPr txBox="1"/>
          <p:nvPr/>
        </p:nvSpPr>
        <p:spPr>
          <a:xfrm>
            <a:off x="4560846" y="2776653"/>
            <a:ext cx="568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25</a:t>
            </a:r>
            <a:endParaRPr lang="ko-KR" altLang="en-US" sz="1000" dirty="0">
              <a:solidFill>
                <a:schemeClr val="accent1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A0011E-1140-42EE-AEF7-20EB9FA94429}"/>
              </a:ext>
            </a:extLst>
          </p:cNvPr>
          <p:cNvSpPr txBox="1"/>
          <p:nvPr/>
        </p:nvSpPr>
        <p:spPr>
          <a:xfrm>
            <a:off x="2301176" y="3127133"/>
            <a:ext cx="762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27 ~ 31  </a:t>
            </a:r>
            <a:endParaRPr lang="ko-KR" altLang="en-US" sz="1000" dirty="0">
              <a:solidFill>
                <a:schemeClr val="accent1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502B7C-9D5E-4E2C-94ED-8C56EADD8AA0}"/>
              </a:ext>
            </a:extLst>
          </p:cNvPr>
          <p:cNvSpPr txBox="1"/>
          <p:nvPr/>
        </p:nvSpPr>
        <p:spPr>
          <a:xfrm>
            <a:off x="2817406" y="3133590"/>
            <a:ext cx="38954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및 프로젝트 기획안 제출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934393-7D89-459D-B62D-848DD9165D2D}"/>
              </a:ext>
            </a:extLst>
          </p:cNvPr>
          <p:cNvSpPr txBox="1"/>
          <p:nvPr/>
        </p:nvSpPr>
        <p:spPr>
          <a:xfrm>
            <a:off x="7792544" y="2054257"/>
            <a:ext cx="762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 ~ 12  </a:t>
            </a:r>
            <a:endParaRPr lang="ko-KR" altLang="en-US" sz="1000" dirty="0">
              <a:solidFill>
                <a:schemeClr val="accent1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D6EC2-2B4F-47B0-AB7E-973F497A0F58}"/>
              </a:ext>
            </a:extLst>
          </p:cNvPr>
          <p:cNvSpPr txBox="1"/>
          <p:nvPr/>
        </p:nvSpPr>
        <p:spPr>
          <a:xfrm>
            <a:off x="8173557" y="2350137"/>
            <a:ext cx="10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</a:t>
            </a:r>
            <a:endParaRPr lang="en-US" altLang="ko-KR" sz="900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착수 발표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0F6ED1-54FA-44BB-8A5A-3416350AA949}"/>
              </a:ext>
            </a:extLst>
          </p:cNvPr>
          <p:cNvSpPr txBox="1"/>
          <p:nvPr/>
        </p:nvSpPr>
        <p:spPr>
          <a:xfrm>
            <a:off x="7939382" y="2412525"/>
            <a:ext cx="762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14</a:t>
            </a:r>
            <a:endParaRPr lang="ko-KR" altLang="en-US" sz="1000" dirty="0">
              <a:solidFill>
                <a:schemeClr val="accent1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995F60-D867-4157-920F-9809860ED13D}"/>
              </a:ext>
            </a:extLst>
          </p:cNvPr>
          <p:cNvSpPr txBox="1"/>
          <p:nvPr/>
        </p:nvSpPr>
        <p:spPr>
          <a:xfrm>
            <a:off x="8207010" y="2073935"/>
            <a:ext cx="38954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 산출물 작성 및 보고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3EE8EA-1DB9-411B-A174-CC0F25217B76}"/>
              </a:ext>
            </a:extLst>
          </p:cNvPr>
          <p:cNvSpPr txBox="1"/>
          <p:nvPr/>
        </p:nvSpPr>
        <p:spPr>
          <a:xfrm>
            <a:off x="2604779" y="4613347"/>
            <a:ext cx="1164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6/15 ~7/7  </a:t>
            </a:r>
            <a:endParaRPr lang="ko-KR" altLang="en-US" sz="1000" dirty="0">
              <a:solidFill>
                <a:schemeClr val="accent1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F50939-8DC4-40BB-8493-2519757E1C72}"/>
              </a:ext>
            </a:extLst>
          </p:cNvPr>
          <p:cNvSpPr txBox="1"/>
          <p:nvPr/>
        </p:nvSpPr>
        <p:spPr>
          <a:xfrm>
            <a:off x="3349090" y="4628736"/>
            <a:ext cx="38954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산출물에 따른 개발 로직 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69F54F-12A0-4117-BD2E-B00EF0AE31A8}"/>
              </a:ext>
            </a:extLst>
          </p:cNvPr>
          <p:cNvSpPr txBox="1"/>
          <p:nvPr/>
        </p:nvSpPr>
        <p:spPr>
          <a:xfrm>
            <a:off x="8017734" y="2784347"/>
            <a:ext cx="38954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산출물에 따른 개발 로직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82D265-B845-47C7-9C4B-0FFEB98437F5}"/>
              </a:ext>
            </a:extLst>
          </p:cNvPr>
          <p:cNvSpPr txBox="1"/>
          <p:nvPr/>
        </p:nvSpPr>
        <p:spPr>
          <a:xfrm>
            <a:off x="3098191" y="4998788"/>
            <a:ext cx="1462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보고 및 단위 테스트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E053A7-240C-4ECB-A465-DA300ACAF00B}"/>
              </a:ext>
            </a:extLst>
          </p:cNvPr>
          <p:cNvSpPr txBox="1"/>
          <p:nvPr/>
        </p:nvSpPr>
        <p:spPr>
          <a:xfrm>
            <a:off x="2864016" y="4968899"/>
            <a:ext cx="762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</a:t>
            </a:r>
            <a:endParaRPr lang="ko-KR" altLang="en-US" sz="1000" dirty="0">
              <a:solidFill>
                <a:schemeClr val="accent1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315158-04FC-4B88-AE86-EE843D275F22}"/>
              </a:ext>
            </a:extLst>
          </p:cNvPr>
          <p:cNvSpPr txBox="1"/>
          <p:nvPr/>
        </p:nvSpPr>
        <p:spPr>
          <a:xfrm>
            <a:off x="3387104" y="5334418"/>
            <a:ext cx="2188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테스트 및 최종 발표 자료 준비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E12D44-D238-4536-BC7D-4E71252ED6E5}"/>
              </a:ext>
            </a:extLst>
          </p:cNvPr>
          <p:cNvSpPr txBox="1"/>
          <p:nvPr/>
        </p:nvSpPr>
        <p:spPr>
          <a:xfrm>
            <a:off x="2817406" y="5305642"/>
            <a:ext cx="762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11 ~ 28</a:t>
            </a:r>
            <a:endParaRPr lang="ko-KR" altLang="en-US" sz="1000" dirty="0">
              <a:solidFill>
                <a:schemeClr val="accent1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E4687AE-E0D3-41D5-8BDB-FD0C942951F9}"/>
              </a:ext>
            </a:extLst>
          </p:cNvPr>
          <p:cNvGrpSpPr/>
          <p:nvPr/>
        </p:nvGrpSpPr>
        <p:grpSpPr>
          <a:xfrm>
            <a:off x="573459" y="2076509"/>
            <a:ext cx="1651882" cy="2595357"/>
            <a:chOff x="235111" y="1754059"/>
            <a:chExt cx="1651882" cy="2595357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146FAFA-D4C0-4310-9935-308F36F7B6E7}"/>
                </a:ext>
              </a:extLst>
            </p:cNvPr>
            <p:cNvSpPr/>
            <p:nvPr/>
          </p:nvSpPr>
          <p:spPr>
            <a:xfrm>
              <a:off x="240171" y="1754059"/>
              <a:ext cx="423747" cy="41591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2FAD18B-7F3A-4DB1-BBEA-C8345CEEAE5F}"/>
                </a:ext>
              </a:extLst>
            </p:cNvPr>
            <p:cNvSpPr/>
            <p:nvPr/>
          </p:nvSpPr>
          <p:spPr>
            <a:xfrm>
              <a:off x="235111" y="2508584"/>
              <a:ext cx="423747" cy="41591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7AF6BE17-1BCB-42D4-8864-9F10924C8ABC}"/>
                </a:ext>
              </a:extLst>
            </p:cNvPr>
            <p:cNvSpPr/>
            <p:nvPr/>
          </p:nvSpPr>
          <p:spPr>
            <a:xfrm>
              <a:off x="235115" y="3256278"/>
              <a:ext cx="423747" cy="41591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97B194A-7202-4BA5-89CC-5D4CC81EBC30}"/>
                </a:ext>
              </a:extLst>
            </p:cNvPr>
            <p:cNvSpPr/>
            <p:nvPr/>
          </p:nvSpPr>
          <p:spPr>
            <a:xfrm>
              <a:off x="235112" y="3933503"/>
              <a:ext cx="423747" cy="41591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543BEAC-7B6A-4DC6-9B11-055894932D32}"/>
                </a:ext>
              </a:extLst>
            </p:cNvPr>
            <p:cNvSpPr txBox="1"/>
            <p:nvPr/>
          </p:nvSpPr>
          <p:spPr>
            <a:xfrm>
              <a:off x="371963" y="1854668"/>
              <a:ext cx="14475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주제 선정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E1EF01-B0ED-4155-9B22-6ADF0AFC7786}"/>
                </a:ext>
              </a:extLst>
            </p:cNvPr>
            <p:cNvSpPr txBox="1"/>
            <p:nvPr/>
          </p:nvSpPr>
          <p:spPr>
            <a:xfrm>
              <a:off x="401468" y="2585106"/>
              <a:ext cx="14475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설계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235FE3A-F685-46FE-B43E-73935D4D33F4}"/>
                </a:ext>
              </a:extLst>
            </p:cNvPr>
            <p:cNvSpPr txBox="1"/>
            <p:nvPr/>
          </p:nvSpPr>
          <p:spPr>
            <a:xfrm>
              <a:off x="359275" y="3315544"/>
              <a:ext cx="14475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구현 기간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4159ECE-80AC-475A-B58C-E72CDF1F9E71}"/>
                </a:ext>
              </a:extLst>
            </p:cNvPr>
            <p:cNvSpPr txBox="1"/>
            <p:nvPr/>
          </p:nvSpPr>
          <p:spPr>
            <a:xfrm>
              <a:off x="359275" y="4002959"/>
              <a:ext cx="1527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테스트 및 배포 기간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AFADB9-BBEF-4D0C-A11E-BEF77485C6DB}"/>
              </a:ext>
            </a:extLst>
          </p:cNvPr>
          <p:cNvSpPr txBox="1"/>
          <p:nvPr/>
        </p:nvSpPr>
        <p:spPr>
          <a:xfrm>
            <a:off x="7922898" y="4270499"/>
            <a:ext cx="762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 ~ 2</a:t>
            </a:r>
            <a:endParaRPr lang="ko-KR" altLang="en-US" sz="1000" dirty="0">
              <a:solidFill>
                <a:schemeClr val="accent1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B48EA6-EAB4-4DFF-A21B-D72403609FA8}"/>
              </a:ext>
            </a:extLst>
          </p:cNvPr>
          <p:cNvSpPr txBox="1"/>
          <p:nvPr/>
        </p:nvSpPr>
        <p:spPr>
          <a:xfrm>
            <a:off x="8303911" y="4283978"/>
            <a:ext cx="628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리허설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71F0AE-9B23-4E76-86B3-661AFAD02589}"/>
              </a:ext>
            </a:extLst>
          </p:cNvPr>
          <p:cNvSpPr txBox="1"/>
          <p:nvPr/>
        </p:nvSpPr>
        <p:spPr>
          <a:xfrm>
            <a:off x="9000905" y="4259348"/>
            <a:ext cx="762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endParaRPr lang="ko-KR" altLang="en-US" sz="1100" dirty="0">
              <a:solidFill>
                <a:schemeClr val="accent1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18EE65-D8A8-4D63-A7E0-97FCD0AE74E6}"/>
              </a:ext>
            </a:extLst>
          </p:cNvPr>
          <p:cNvSpPr txBox="1"/>
          <p:nvPr/>
        </p:nvSpPr>
        <p:spPr>
          <a:xfrm>
            <a:off x="9138423" y="4270988"/>
            <a:ext cx="13641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최종 발표일</a:t>
            </a:r>
          </a:p>
        </p:txBody>
      </p:sp>
    </p:spTree>
    <p:extLst>
      <p:ext uri="{BB962C8B-B14F-4D97-AF65-F5344CB8AC3E}">
        <p14:creationId xmlns:p14="http://schemas.microsoft.com/office/powerpoint/2010/main" val="3975709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20B607AF-CD99-4AF5-9605-889774B1C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772929"/>
              </p:ext>
            </p:extLst>
          </p:nvPr>
        </p:nvGraphicFramePr>
        <p:xfrm>
          <a:off x="1055936" y="1036320"/>
          <a:ext cx="5617737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2579">
                  <a:extLst>
                    <a:ext uri="{9D8B030D-6E8A-4147-A177-3AD203B41FA5}">
                      <a16:colId xmlns:a16="http://schemas.microsoft.com/office/drawing/2014/main" val="2136899627"/>
                    </a:ext>
                  </a:extLst>
                </a:gridCol>
                <a:gridCol w="1872579">
                  <a:extLst>
                    <a:ext uri="{9D8B030D-6E8A-4147-A177-3AD203B41FA5}">
                      <a16:colId xmlns:a16="http://schemas.microsoft.com/office/drawing/2014/main" val="4221234971"/>
                    </a:ext>
                  </a:extLst>
                </a:gridCol>
                <a:gridCol w="1872579">
                  <a:extLst>
                    <a:ext uri="{9D8B030D-6E8A-4147-A177-3AD203B41FA5}">
                      <a16:colId xmlns:a16="http://schemas.microsoft.com/office/drawing/2014/main" val="1468499255"/>
                    </a:ext>
                  </a:extLst>
                </a:gridCol>
              </a:tblGrid>
              <a:tr h="159671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Tool</a:t>
                      </a:r>
                      <a:endParaRPr lang="ko-KR" altLang="en-US" sz="1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489943"/>
                  </a:ext>
                </a:extLst>
              </a:tr>
              <a:tr h="286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28835"/>
                  </a:ext>
                </a:extLst>
              </a:tr>
              <a:tr h="286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IDE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이클립스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4.16.0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9301725"/>
                  </a:ext>
                </a:extLst>
              </a:tr>
              <a:tr h="286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DB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오라클 </a:t>
                      </a:r>
                      <a:r>
                        <a:rPr lang="en-US" altLang="ko-KR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SQLdeveloper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17.4.1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9329000"/>
                  </a:ext>
                </a:extLst>
              </a:tr>
              <a:tr h="286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관리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Maven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4.0.0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1345127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D5225935-0F39-4884-BB8A-DDE188885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927213"/>
              </p:ext>
            </p:extLst>
          </p:nvPr>
        </p:nvGraphicFramePr>
        <p:xfrm>
          <a:off x="1055935" y="2979698"/>
          <a:ext cx="5617737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2579">
                  <a:extLst>
                    <a:ext uri="{9D8B030D-6E8A-4147-A177-3AD203B41FA5}">
                      <a16:colId xmlns:a16="http://schemas.microsoft.com/office/drawing/2014/main" val="2136899627"/>
                    </a:ext>
                  </a:extLst>
                </a:gridCol>
                <a:gridCol w="1872579">
                  <a:extLst>
                    <a:ext uri="{9D8B030D-6E8A-4147-A177-3AD203B41FA5}">
                      <a16:colId xmlns:a16="http://schemas.microsoft.com/office/drawing/2014/main" val="4221234971"/>
                    </a:ext>
                  </a:extLst>
                </a:gridCol>
                <a:gridCol w="1872579">
                  <a:extLst>
                    <a:ext uri="{9D8B030D-6E8A-4147-A177-3AD203B41FA5}">
                      <a16:colId xmlns:a16="http://schemas.microsoft.com/office/drawing/2014/main" val="1468499255"/>
                    </a:ext>
                  </a:extLst>
                </a:gridCol>
              </a:tblGrid>
              <a:tr h="159671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Server</a:t>
                      </a:r>
                      <a:endParaRPr lang="ko-KR" altLang="en-US" sz="1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489943"/>
                  </a:ext>
                </a:extLst>
              </a:tr>
              <a:tr h="286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28835"/>
                  </a:ext>
                </a:extLst>
              </a:tr>
              <a:tr h="286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WAS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Tomcat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8.5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9301725"/>
                  </a:ext>
                </a:extLst>
              </a:tr>
              <a:tr h="286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서버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Flask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1.1.2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9329000"/>
                  </a:ext>
                </a:extLst>
              </a:tr>
              <a:tr h="286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형상관리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SVN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5.6.3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1345127"/>
                  </a:ext>
                </a:extLst>
              </a:tr>
            </a:tbl>
          </a:graphicData>
        </a:graphic>
      </p:graphicFrame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7D372D84-BE93-4162-962D-8DE709567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008695"/>
              </p:ext>
            </p:extLst>
          </p:nvPr>
        </p:nvGraphicFramePr>
        <p:xfrm>
          <a:off x="7390906" y="2979698"/>
          <a:ext cx="3745158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2579">
                  <a:extLst>
                    <a:ext uri="{9D8B030D-6E8A-4147-A177-3AD203B41FA5}">
                      <a16:colId xmlns:a16="http://schemas.microsoft.com/office/drawing/2014/main" val="2136899627"/>
                    </a:ext>
                  </a:extLst>
                </a:gridCol>
                <a:gridCol w="1872579">
                  <a:extLst>
                    <a:ext uri="{9D8B030D-6E8A-4147-A177-3AD203B41FA5}">
                      <a16:colId xmlns:a16="http://schemas.microsoft.com/office/drawing/2014/main" val="14684992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Framework</a:t>
                      </a:r>
                      <a:endParaRPr lang="ko-KR" altLang="en-US" sz="1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74489943"/>
                  </a:ext>
                </a:extLst>
              </a:tr>
              <a:tr h="286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28835"/>
                  </a:ext>
                </a:extLst>
              </a:tr>
              <a:tr h="286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전자정부프레임워크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3.10.0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9301725"/>
                  </a:ext>
                </a:extLst>
              </a:tr>
              <a:tr h="286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j-Query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3.6.4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9329000"/>
                  </a:ext>
                </a:extLst>
              </a:tr>
              <a:tr h="286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TensorFlow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2.6.0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1345127"/>
                  </a:ext>
                </a:extLst>
              </a:tr>
            </a:tbl>
          </a:graphicData>
        </a:graphic>
      </p:graphicFrame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A0DCAFEF-9D92-4539-AB3F-670F32BE7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599799"/>
              </p:ext>
            </p:extLst>
          </p:nvPr>
        </p:nvGraphicFramePr>
        <p:xfrm>
          <a:off x="7390906" y="1036320"/>
          <a:ext cx="3745158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2579">
                  <a:extLst>
                    <a:ext uri="{9D8B030D-6E8A-4147-A177-3AD203B41FA5}">
                      <a16:colId xmlns:a16="http://schemas.microsoft.com/office/drawing/2014/main" val="2136899627"/>
                    </a:ext>
                  </a:extLst>
                </a:gridCol>
                <a:gridCol w="1872579">
                  <a:extLst>
                    <a:ext uri="{9D8B030D-6E8A-4147-A177-3AD203B41FA5}">
                      <a16:colId xmlns:a16="http://schemas.microsoft.com/office/drawing/2014/main" val="1468499255"/>
                    </a:ext>
                  </a:extLst>
                </a:gridCol>
              </a:tblGrid>
              <a:tr h="15967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Language</a:t>
                      </a:r>
                      <a:endParaRPr lang="ko-KR" altLang="en-US" sz="1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74489943"/>
                  </a:ext>
                </a:extLst>
              </a:tr>
              <a:tr h="286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28835"/>
                  </a:ext>
                </a:extLst>
              </a:tr>
              <a:tr h="286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Java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1.8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9301725"/>
                  </a:ext>
                </a:extLst>
              </a:tr>
              <a:tr h="286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Python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3.11.3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9329000"/>
                  </a:ext>
                </a:extLst>
              </a:tr>
              <a:tr h="286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HTML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1345127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953A795E-C928-4E52-9DDA-7FC0B13B7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079138"/>
              </p:ext>
            </p:extLst>
          </p:nvPr>
        </p:nvGraphicFramePr>
        <p:xfrm>
          <a:off x="1055936" y="4846320"/>
          <a:ext cx="3745158" cy="975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2579">
                  <a:extLst>
                    <a:ext uri="{9D8B030D-6E8A-4147-A177-3AD203B41FA5}">
                      <a16:colId xmlns:a16="http://schemas.microsoft.com/office/drawing/2014/main" val="2136899627"/>
                    </a:ext>
                  </a:extLst>
                </a:gridCol>
                <a:gridCol w="1872579">
                  <a:extLst>
                    <a:ext uri="{9D8B030D-6E8A-4147-A177-3AD203B41FA5}">
                      <a16:colId xmlns:a16="http://schemas.microsoft.com/office/drawing/2014/main" val="1468499255"/>
                    </a:ext>
                  </a:extLst>
                </a:gridCol>
              </a:tblGrid>
              <a:tr h="15967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DB</a:t>
                      </a:r>
                      <a:endParaRPr lang="ko-KR" altLang="en-US" sz="1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74489943"/>
                  </a:ext>
                </a:extLst>
              </a:tr>
              <a:tr h="286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28835"/>
                  </a:ext>
                </a:extLst>
              </a:tr>
              <a:tr h="286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Oracle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11g XE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9301725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A93EDEF1-5093-4EC6-9E03-F76E1685F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574273"/>
              </p:ext>
            </p:extLst>
          </p:nvPr>
        </p:nvGraphicFramePr>
        <p:xfrm>
          <a:off x="7390906" y="4846320"/>
          <a:ext cx="3745158" cy="975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2579">
                  <a:extLst>
                    <a:ext uri="{9D8B030D-6E8A-4147-A177-3AD203B41FA5}">
                      <a16:colId xmlns:a16="http://schemas.microsoft.com/office/drawing/2014/main" val="2136899627"/>
                    </a:ext>
                  </a:extLst>
                </a:gridCol>
                <a:gridCol w="1872579">
                  <a:extLst>
                    <a:ext uri="{9D8B030D-6E8A-4147-A177-3AD203B41FA5}">
                      <a16:colId xmlns:a16="http://schemas.microsoft.com/office/drawing/2014/main" val="1468499255"/>
                    </a:ext>
                  </a:extLst>
                </a:gridCol>
              </a:tblGrid>
              <a:tr h="15967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ORM</a:t>
                      </a:r>
                      <a:endParaRPr lang="ko-KR" altLang="en-US" sz="1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74489943"/>
                  </a:ext>
                </a:extLst>
              </a:tr>
              <a:tr h="286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28835"/>
                  </a:ext>
                </a:extLst>
              </a:tr>
              <a:tr h="286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MyBatis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3.5.10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9301725"/>
                  </a:ext>
                </a:extLst>
              </a:tr>
            </a:tbl>
          </a:graphicData>
        </a:graphic>
      </p:graphicFrame>
      <p:grpSp>
        <p:nvGrpSpPr>
          <p:cNvPr id="51" name="그룹 50">
            <a:extLst>
              <a:ext uri="{FF2B5EF4-FFF2-40B4-BE49-F238E27FC236}">
                <a16:creationId xmlns:a16="http://schemas.microsoft.com/office/drawing/2014/main" id="{93ECEAE0-9BB2-487F-A47B-EBF2337733A4}"/>
              </a:ext>
            </a:extLst>
          </p:cNvPr>
          <p:cNvGrpSpPr/>
          <p:nvPr/>
        </p:nvGrpSpPr>
        <p:grpSpPr>
          <a:xfrm>
            <a:off x="-211873" y="75222"/>
            <a:ext cx="12403873" cy="679201"/>
            <a:chOff x="-211873" y="75222"/>
            <a:chExt cx="12403873" cy="679201"/>
          </a:xfrm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1FCDD55E-3C34-4009-8B0A-804541634C2B}"/>
                </a:ext>
              </a:extLst>
            </p:cNvPr>
            <p:cNvCxnSpPr>
              <a:cxnSpLocks/>
            </p:cNvCxnSpPr>
            <p:nvPr/>
          </p:nvCxnSpPr>
          <p:spPr>
            <a:xfrm>
              <a:off x="-211873" y="568711"/>
              <a:ext cx="12403873" cy="0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E523B4A-CDDE-471B-B525-A98760AE6A19}"/>
                </a:ext>
              </a:extLst>
            </p:cNvPr>
            <p:cNvSpPr txBox="1"/>
            <p:nvPr/>
          </p:nvSpPr>
          <p:spPr>
            <a:xfrm>
              <a:off x="814038" y="75222"/>
              <a:ext cx="2130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Ⅰ.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개요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0C61CAA-A92A-47E2-B00E-1466B578B00E}"/>
                </a:ext>
              </a:extLst>
            </p:cNvPr>
            <p:cNvSpPr/>
            <p:nvPr/>
          </p:nvSpPr>
          <p:spPr>
            <a:xfrm>
              <a:off x="780587" y="338395"/>
              <a:ext cx="1527718" cy="416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4. </a:t>
              </a:r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3738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8841DAAF-98A2-486A-8B00-4565DFC1140C}"/>
              </a:ext>
            </a:extLst>
          </p:cNvPr>
          <p:cNvGrpSpPr/>
          <p:nvPr/>
        </p:nvGrpSpPr>
        <p:grpSpPr>
          <a:xfrm>
            <a:off x="-211873" y="75223"/>
            <a:ext cx="12403873" cy="679200"/>
            <a:chOff x="-211873" y="75223"/>
            <a:chExt cx="12403873" cy="67920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D6929AD-052C-43EF-B320-1E3D8290ECCB}"/>
                </a:ext>
              </a:extLst>
            </p:cNvPr>
            <p:cNvCxnSpPr>
              <a:cxnSpLocks/>
            </p:cNvCxnSpPr>
            <p:nvPr/>
          </p:nvCxnSpPr>
          <p:spPr>
            <a:xfrm>
              <a:off x="-211873" y="568711"/>
              <a:ext cx="12403873" cy="0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3EC5E2-E020-4DE6-8BE9-01E08A7B275C}"/>
                </a:ext>
              </a:extLst>
            </p:cNvPr>
            <p:cNvSpPr txBox="1"/>
            <p:nvPr/>
          </p:nvSpPr>
          <p:spPr>
            <a:xfrm>
              <a:off x="976195" y="75223"/>
              <a:ext cx="2130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Ⅱ.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수행 절차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52BEC89-0017-4E8E-ABCE-E396AFC0E1B0}"/>
                </a:ext>
              </a:extLst>
            </p:cNvPr>
            <p:cNvSpPr/>
            <p:nvPr/>
          </p:nvSpPr>
          <p:spPr>
            <a:xfrm>
              <a:off x="780587" y="338395"/>
              <a:ext cx="1527718" cy="416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1. </a:t>
              </a:r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주요 기능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9556AD6-20A4-4AA6-80F8-3D04A861FBC1}"/>
              </a:ext>
            </a:extLst>
          </p:cNvPr>
          <p:cNvGrpSpPr/>
          <p:nvPr/>
        </p:nvGrpSpPr>
        <p:grpSpPr>
          <a:xfrm>
            <a:off x="1602102" y="1274521"/>
            <a:ext cx="1037604" cy="1331431"/>
            <a:chOff x="780587" y="1415040"/>
            <a:chExt cx="1037604" cy="133143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0454A57-3A8C-488F-B176-E8FB859AB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262" y="1415040"/>
              <a:ext cx="947929" cy="94792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BC1A33-BFA6-4ED0-8A9C-5B6F0E8A0545}"/>
                </a:ext>
              </a:extLst>
            </p:cNvPr>
            <p:cNvSpPr txBox="1"/>
            <p:nvPr/>
          </p:nvSpPr>
          <p:spPr>
            <a:xfrm>
              <a:off x="780587" y="2284806"/>
              <a:ext cx="966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그룹웨어 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사용자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08044D7-144D-418F-8550-84F782358E51}"/>
              </a:ext>
            </a:extLst>
          </p:cNvPr>
          <p:cNvGrpSpPr/>
          <p:nvPr/>
        </p:nvGrpSpPr>
        <p:grpSpPr>
          <a:xfrm>
            <a:off x="1692641" y="3496458"/>
            <a:ext cx="966480" cy="1391357"/>
            <a:chOff x="793601" y="3336611"/>
            <a:chExt cx="966480" cy="139135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CD3AC99-1845-4F5B-BB30-141739FF8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77" y="3336611"/>
              <a:ext cx="947929" cy="94792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2CDC12-E8B6-46AC-BEAA-22FF1DE33F6E}"/>
                </a:ext>
              </a:extLst>
            </p:cNvPr>
            <p:cNvSpPr txBox="1"/>
            <p:nvPr/>
          </p:nvSpPr>
          <p:spPr>
            <a:xfrm>
              <a:off x="793601" y="4266303"/>
              <a:ext cx="966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그룹웨어 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관리자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8DCD7B-44E5-4553-BEF7-7FA766B824F3}"/>
              </a:ext>
            </a:extLst>
          </p:cNvPr>
          <p:cNvGrpSpPr/>
          <p:nvPr/>
        </p:nvGrpSpPr>
        <p:grpSpPr>
          <a:xfrm>
            <a:off x="1641651" y="5236140"/>
            <a:ext cx="966480" cy="1179083"/>
            <a:chOff x="659429" y="5096107"/>
            <a:chExt cx="966480" cy="117908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96EE19C-53CB-40BB-842A-6480E95EF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332" y="5096107"/>
              <a:ext cx="928577" cy="92857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C270BE-F641-42C3-841C-37EBB9E8DC57}"/>
                </a:ext>
              </a:extLst>
            </p:cNvPr>
            <p:cNvSpPr txBox="1"/>
            <p:nvPr/>
          </p:nvSpPr>
          <p:spPr>
            <a:xfrm>
              <a:off x="659429" y="5998191"/>
              <a:ext cx="9664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비회원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8BA8E25-69A4-4081-836B-91DBF55C3CDC}"/>
              </a:ext>
            </a:extLst>
          </p:cNvPr>
          <p:cNvGrpSpPr/>
          <p:nvPr/>
        </p:nvGrpSpPr>
        <p:grpSpPr>
          <a:xfrm>
            <a:off x="3019017" y="799028"/>
            <a:ext cx="7547561" cy="2301292"/>
            <a:chOff x="2294188" y="917234"/>
            <a:chExt cx="7547561" cy="230129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AB04FFF-B58B-495B-9B0D-4D8E8004854E}"/>
                </a:ext>
              </a:extLst>
            </p:cNvPr>
            <p:cNvGrpSpPr/>
            <p:nvPr/>
          </p:nvGrpSpPr>
          <p:grpSpPr>
            <a:xfrm>
              <a:off x="2323542" y="1021057"/>
              <a:ext cx="966480" cy="969787"/>
              <a:chOff x="2281127" y="1309730"/>
              <a:chExt cx="966480" cy="969787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7A50B58B-E297-46DB-ABC0-7EBD23AF25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7669" y="1309730"/>
                <a:ext cx="632316" cy="632316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3B3D8CB-7CAF-4095-92FF-0A0B78370FE2}"/>
                  </a:ext>
                </a:extLst>
              </p:cNvPr>
              <p:cNvSpPr txBox="1"/>
              <p:nvPr/>
            </p:nvSpPr>
            <p:spPr>
              <a:xfrm>
                <a:off x="2281127" y="2017907"/>
                <a:ext cx="9664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전자결재</a:t>
                </a:r>
              </a:p>
            </p:txBody>
          </p:sp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BEDDA7-4003-4F59-8D6D-788092DC2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0948" y="1101839"/>
              <a:ext cx="659162" cy="47075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0EF99FB-ED77-4F88-8BAE-AC680E047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852" b="95062" l="2817" r="98592">
                          <a14:foregroundMark x1="23239" y1="7407" x2="22535" y2="1852"/>
                          <a14:foregroundMark x1="10563" y1="65432" x2="4225" y2="69753"/>
                          <a14:foregroundMark x1="23239" y1="91358" x2="30986" y2="95679"/>
                          <a14:foregroundMark x1="52817" y1="80864" x2="52817" y2="80864"/>
                          <a14:foregroundMark x1="54225" y1="75926" x2="54225" y2="75926"/>
                          <a14:foregroundMark x1="85952" y1="72613" x2="85211" y2="77160"/>
                          <a14:foregroundMark x1="88028" y1="59877" x2="87364" y2="63950"/>
                          <a14:foregroundMark x1="90147" y1="70330" x2="89903" y2="71827"/>
                          <a14:foregroundMark x1="90543" y1="67901" x2="90309" y2="69339"/>
                          <a14:foregroundMark x1="90945" y1="65432" x2="90543" y2="67901"/>
                          <a14:foregroundMark x1="91063" y1="64710" x2="90945" y2="65432"/>
                          <a14:foregroundMark x1="97183" y1="67284" x2="98592" y2="67284"/>
                          <a14:foregroundMark x1="97183" y1="67901" x2="97183" y2="67901"/>
                          <a14:backgroundMark x1="88028" y1="67901" x2="88028" y2="67901"/>
                          <a14:backgroundMark x1="87324" y1="67284" x2="86620" y2="67901"/>
                          <a14:backgroundMark x1="87324" y1="69136" x2="83803" y2="70370"/>
                          <a14:backgroundMark x1="84507" y1="65432" x2="84507" y2="65432"/>
                          <a14:backgroundMark x1="85211" y1="65432" x2="87324" y2="67284"/>
                          <a14:backgroundMark x1="85211" y1="66049" x2="88028" y2="672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1527" y="1081492"/>
              <a:ext cx="567774" cy="647742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AC52008-9C7E-4505-B1E3-6FC31260F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8172" y="2190582"/>
              <a:ext cx="645729" cy="645729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A615DDA-ECD7-4866-9D44-F32804641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7286" y="917234"/>
              <a:ext cx="782953" cy="782953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449AC2EC-3134-4E11-8ECF-2842C148D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5162" y="2105718"/>
              <a:ext cx="851198" cy="851198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B48350F-E04B-40AD-9837-E95E7476B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895" y="2203333"/>
              <a:ext cx="567774" cy="567774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EFCD56D-5D97-44B3-B366-CAF00A21B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9132" y="2100172"/>
              <a:ext cx="736139" cy="736139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5596412-A0B3-4AED-991F-50C395EFB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0940" y="917234"/>
              <a:ext cx="736139" cy="736139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937DAC2D-F069-4F6D-B490-783027C97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1876" y="2105718"/>
              <a:ext cx="678234" cy="678234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ABA67575-0ADD-4DCA-AAA6-26882160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8694" y="1024519"/>
              <a:ext cx="659162" cy="65916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EBA32B5F-6A02-4751-B815-5C8388B09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4965" y="2117216"/>
              <a:ext cx="627593" cy="627593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7D5E445-DACA-4A0F-9BF0-3B2D96A20C4D}"/>
                </a:ext>
              </a:extLst>
            </p:cNvPr>
            <p:cNvSpPr txBox="1"/>
            <p:nvPr/>
          </p:nvSpPr>
          <p:spPr>
            <a:xfrm>
              <a:off x="3617095" y="1747943"/>
              <a:ext cx="966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증명서 발급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85D9F56-D5EE-491E-BDD9-827C207667C8}"/>
                </a:ext>
              </a:extLst>
            </p:cNvPr>
            <p:cNvSpPr txBox="1"/>
            <p:nvPr/>
          </p:nvSpPr>
          <p:spPr>
            <a:xfrm>
              <a:off x="4932950" y="1753286"/>
              <a:ext cx="966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메일</a:t>
              </a:r>
              <a:endPara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8FBFBFE-0F13-4B42-B50B-C669CB050A9B}"/>
                </a:ext>
              </a:extLst>
            </p:cNvPr>
            <p:cNvSpPr txBox="1"/>
            <p:nvPr/>
          </p:nvSpPr>
          <p:spPr>
            <a:xfrm>
              <a:off x="6052174" y="1747943"/>
              <a:ext cx="966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쪽지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1DD86B1-B23E-4857-9749-4DF2AE48D5C5}"/>
                </a:ext>
              </a:extLst>
            </p:cNvPr>
            <p:cNvSpPr txBox="1"/>
            <p:nvPr/>
          </p:nvSpPr>
          <p:spPr>
            <a:xfrm>
              <a:off x="7455769" y="1753286"/>
              <a:ext cx="966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메신저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1C555C4-52E9-4D71-8E5F-62EB0AE95F04}"/>
                </a:ext>
              </a:extLst>
            </p:cNvPr>
            <p:cNvSpPr txBox="1"/>
            <p:nvPr/>
          </p:nvSpPr>
          <p:spPr>
            <a:xfrm>
              <a:off x="8859364" y="1729234"/>
              <a:ext cx="966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커뮤니티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27AD51-0E73-4964-A0F2-6046AEE9F341}"/>
                </a:ext>
              </a:extLst>
            </p:cNvPr>
            <p:cNvSpPr txBox="1"/>
            <p:nvPr/>
          </p:nvSpPr>
          <p:spPr>
            <a:xfrm>
              <a:off x="8875269" y="2926721"/>
              <a:ext cx="966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예약</a:t>
              </a:r>
              <a:endPara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F289F8E-D1D9-49B1-8EF8-E949E16A29E3}"/>
                </a:ext>
              </a:extLst>
            </p:cNvPr>
            <p:cNvSpPr txBox="1"/>
            <p:nvPr/>
          </p:nvSpPr>
          <p:spPr>
            <a:xfrm>
              <a:off x="7455769" y="2956916"/>
              <a:ext cx="966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튜토리얼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DF4E254-F575-427A-B34E-340B21C1BF95}"/>
                </a:ext>
              </a:extLst>
            </p:cNvPr>
            <p:cNvSpPr txBox="1"/>
            <p:nvPr/>
          </p:nvSpPr>
          <p:spPr>
            <a:xfrm>
              <a:off x="6097521" y="2926721"/>
              <a:ext cx="966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일정관리</a:t>
              </a:r>
              <a:endPara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4104E25-FF1B-44D5-B59D-2F931802D3C9}"/>
                </a:ext>
              </a:extLst>
            </p:cNvPr>
            <p:cNvSpPr txBox="1"/>
            <p:nvPr/>
          </p:nvSpPr>
          <p:spPr>
            <a:xfrm>
              <a:off x="4907753" y="2956916"/>
              <a:ext cx="966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인사관리</a:t>
              </a:r>
              <a:endPara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8F857AA-0D84-44AF-8451-A7FC40EEFE1A}"/>
                </a:ext>
              </a:extLst>
            </p:cNvPr>
            <p:cNvSpPr txBox="1"/>
            <p:nvPr/>
          </p:nvSpPr>
          <p:spPr>
            <a:xfrm>
              <a:off x="3689436" y="2948106"/>
              <a:ext cx="966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근태관리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40652E6-3FA5-4AA7-BBA9-0CF7C991BF73}"/>
                </a:ext>
              </a:extLst>
            </p:cNvPr>
            <p:cNvSpPr txBox="1"/>
            <p:nvPr/>
          </p:nvSpPr>
          <p:spPr>
            <a:xfrm>
              <a:off x="2294188" y="2948106"/>
              <a:ext cx="9664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화상회의</a:t>
              </a:r>
            </a:p>
          </p:txBody>
        </p:sp>
      </p:grp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7653C4B-4D79-43CB-8109-969E51123A2E}"/>
              </a:ext>
            </a:extLst>
          </p:cNvPr>
          <p:cNvCxnSpPr>
            <a:cxnSpLocks/>
          </p:cNvCxnSpPr>
          <p:nvPr/>
        </p:nvCxnSpPr>
        <p:spPr>
          <a:xfrm>
            <a:off x="1544446" y="3290052"/>
            <a:ext cx="9495261" cy="0"/>
          </a:xfrm>
          <a:prstGeom prst="line">
            <a:avLst/>
          </a:prstGeom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05C54A5A-60C1-4823-8C94-9A2856076AA9}"/>
              </a:ext>
            </a:extLst>
          </p:cNvPr>
          <p:cNvCxnSpPr>
            <a:cxnSpLocks/>
          </p:cNvCxnSpPr>
          <p:nvPr/>
        </p:nvCxnSpPr>
        <p:spPr>
          <a:xfrm>
            <a:off x="1580937" y="5070530"/>
            <a:ext cx="9495261" cy="0"/>
          </a:xfrm>
          <a:prstGeom prst="line">
            <a:avLst/>
          </a:prstGeom>
          <a:ln w="952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DB6A636-E038-4269-AF2C-7A1C55809FB1}"/>
              </a:ext>
            </a:extLst>
          </p:cNvPr>
          <p:cNvGrpSpPr/>
          <p:nvPr/>
        </p:nvGrpSpPr>
        <p:grpSpPr>
          <a:xfrm>
            <a:off x="2882887" y="3567655"/>
            <a:ext cx="3950432" cy="1120167"/>
            <a:chOff x="3082240" y="3391602"/>
            <a:chExt cx="3950432" cy="1120167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2725D595-BF2E-4BCF-8A7C-AF5CD9A46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4205" y="3391602"/>
              <a:ext cx="809505" cy="809505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33B7DDC7-FE41-495C-A4B4-5F6955382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5302" y="3528034"/>
              <a:ext cx="659162" cy="616115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ACDBACFE-7D02-42A2-AE53-D211A30C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4655" y="3520920"/>
              <a:ext cx="637948" cy="63794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7C962C5-DE20-46D5-8A98-3D7D34FD4910}"/>
                </a:ext>
              </a:extLst>
            </p:cNvPr>
            <p:cNvSpPr txBox="1"/>
            <p:nvPr/>
          </p:nvSpPr>
          <p:spPr>
            <a:xfrm>
              <a:off x="3082240" y="4253101"/>
              <a:ext cx="125968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사원 정보 관리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84CE948-5386-4BA4-8D9B-31985342553F}"/>
                </a:ext>
              </a:extLst>
            </p:cNvPr>
            <p:cNvSpPr txBox="1"/>
            <p:nvPr/>
          </p:nvSpPr>
          <p:spPr>
            <a:xfrm>
              <a:off x="4446918" y="4233640"/>
              <a:ext cx="125968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시스템 로그 확인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25E63A-F122-4F82-9B30-C8681AD2A664}"/>
                </a:ext>
              </a:extLst>
            </p:cNvPr>
            <p:cNvSpPr txBox="1"/>
            <p:nvPr/>
          </p:nvSpPr>
          <p:spPr>
            <a:xfrm>
              <a:off x="5772988" y="4257853"/>
              <a:ext cx="125968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회사 조직 관리</a:t>
              </a:r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EE60F469-8E0B-467C-970F-613962E00D6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266" y="5374241"/>
            <a:ext cx="696168" cy="697528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0F053CA-803E-4317-9068-318BF03EC8B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37" y="5312619"/>
            <a:ext cx="862123" cy="862123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10BFA521-F143-40B1-927E-6C31E8028CD9}"/>
              </a:ext>
            </a:extLst>
          </p:cNvPr>
          <p:cNvSpPr txBox="1"/>
          <p:nvPr/>
        </p:nvSpPr>
        <p:spPr>
          <a:xfrm>
            <a:off x="2941229" y="6149765"/>
            <a:ext cx="12596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데모버전 체험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1C1AA4-EA25-486E-B12A-E87E3098D13D}"/>
              </a:ext>
            </a:extLst>
          </p:cNvPr>
          <p:cNvSpPr txBox="1"/>
          <p:nvPr/>
        </p:nvSpPr>
        <p:spPr>
          <a:xfrm>
            <a:off x="4247565" y="6161307"/>
            <a:ext cx="12596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결제</a:t>
            </a:r>
          </a:p>
        </p:txBody>
      </p:sp>
    </p:spTree>
    <p:extLst>
      <p:ext uri="{BB962C8B-B14F-4D97-AF65-F5344CB8AC3E}">
        <p14:creationId xmlns:p14="http://schemas.microsoft.com/office/powerpoint/2010/main" val="1784218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8FB647E-6F3D-4273-9829-62A3543DD5A7}"/>
              </a:ext>
            </a:extLst>
          </p:cNvPr>
          <p:cNvGrpSpPr/>
          <p:nvPr/>
        </p:nvGrpSpPr>
        <p:grpSpPr>
          <a:xfrm>
            <a:off x="-211873" y="75223"/>
            <a:ext cx="12403873" cy="679200"/>
            <a:chOff x="-211873" y="75223"/>
            <a:chExt cx="12403873" cy="67920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3412D0A-CF87-4874-BEB1-5CCF2DFD0C01}"/>
                </a:ext>
              </a:extLst>
            </p:cNvPr>
            <p:cNvCxnSpPr>
              <a:cxnSpLocks/>
            </p:cNvCxnSpPr>
            <p:nvPr/>
          </p:nvCxnSpPr>
          <p:spPr>
            <a:xfrm>
              <a:off x="-211873" y="568711"/>
              <a:ext cx="12403873" cy="0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4EE5AC-108F-4ED0-AA93-645D421BF410}"/>
                </a:ext>
              </a:extLst>
            </p:cNvPr>
            <p:cNvSpPr txBox="1"/>
            <p:nvPr/>
          </p:nvSpPr>
          <p:spPr>
            <a:xfrm>
              <a:off x="976195" y="75223"/>
              <a:ext cx="2130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Ⅱ.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수행 절차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B95228-5730-47CF-8FDB-5300E1EC4E24}"/>
                </a:ext>
              </a:extLst>
            </p:cNvPr>
            <p:cNvSpPr/>
            <p:nvPr/>
          </p:nvSpPr>
          <p:spPr>
            <a:xfrm>
              <a:off x="780587" y="338395"/>
              <a:ext cx="1527718" cy="416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2. AI </a:t>
              </a:r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기능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0CA8AA5-678D-45B5-A55C-14516958CCA5}"/>
              </a:ext>
            </a:extLst>
          </p:cNvPr>
          <p:cNvGrpSpPr/>
          <p:nvPr/>
        </p:nvGrpSpPr>
        <p:grpSpPr>
          <a:xfrm>
            <a:off x="2386362" y="1988513"/>
            <a:ext cx="2256635" cy="2865457"/>
            <a:chOff x="2192945" y="1725441"/>
            <a:chExt cx="2256635" cy="2865457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6C7A4C3-773A-4231-9901-48356F306185}"/>
                </a:ext>
              </a:extLst>
            </p:cNvPr>
            <p:cNvGrpSpPr/>
            <p:nvPr/>
          </p:nvGrpSpPr>
          <p:grpSpPr>
            <a:xfrm>
              <a:off x="2522668" y="1725441"/>
              <a:ext cx="1744400" cy="1672843"/>
              <a:chOff x="2522668" y="1725441"/>
              <a:chExt cx="1744400" cy="1672843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B6C586A8-E348-400A-BD79-0C6B07E6E725}"/>
                  </a:ext>
                </a:extLst>
              </p:cNvPr>
              <p:cNvSpPr/>
              <p:nvPr/>
            </p:nvSpPr>
            <p:spPr>
              <a:xfrm>
                <a:off x="2522668" y="1725441"/>
                <a:ext cx="1744400" cy="167284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FF6D41C3-C54A-4397-92C9-2F501B6B41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2963" y="2099181"/>
                <a:ext cx="1019089" cy="1019089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519493-A63F-40DA-AFB9-927B5E1A2CF8}"/>
                </a:ext>
              </a:extLst>
            </p:cNvPr>
            <p:cNvSpPr txBox="1"/>
            <p:nvPr/>
          </p:nvSpPr>
          <p:spPr>
            <a:xfrm>
              <a:off x="2192945" y="3606013"/>
              <a:ext cx="2256635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이력서 적합도 판정</a:t>
              </a:r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자격증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경력에 기반한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부서별 이력서 적합도 판정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82FDF32-54F5-4156-9E28-F4D08A7B08C2}"/>
              </a:ext>
            </a:extLst>
          </p:cNvPr>
          <p:cNvGrpSpPr/>
          <p:nvPr/>
        </p:nvGrpSpPr>
        <p:grpSpPr>
          <a:xfrm>
            <a:off x="228560" y="1997859"/>
            <a:ext cx="2256635" cy="2856111"/>
            <a:chOff x="88830" y="1773071"/>
            <a:chExt cx="2256635" cy="285611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DA87717-5DB2-47C7-B0F7-24825153489C}"/>
                </a:ext>
              </a:extLst>
            </p:cNvPr>
            <p:cNvGrpSpPr/>
            <p:nvPr/>
          </p:nvGrpSpPr>
          <p:grpSpPr>
            <a:xfrm>
              <a:off x="352030" y="1773071"/>
              <a:ext cx="1744400" cy="1672843"/>
              <a:chOff x="352030" y="1773071"/>
              <a:chExt cx="1744400" cy="1672843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FA3944E-48A9-4450-883F-7DDCB6E18324}"/>
                  </a:ext>
                </a:extLst>
              </p:cNvPr>
              <p:cNvSpPr/>
              <p:nvPr/>
            </p:nvSpPr>
            <p:spPr>
              <a:xfrm>
                <a:off x="352030" y="1773071"/>
                <a:ext cx="1744400" cy="167284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1163FD5A-1338-4EC7-B984-DC3619DD7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130" y="2098024"/>
                <a:ext cx="1132036" cy="1132036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E279A2-C7AB-4955-8E1A-213996E23E7F}"/>
                </a:ext>
              </a:extLst>
            </p:cNvPr>
            <p:cNvSpPr txBox="1"/>
            <p:nvPr/>
          </p:nvSpPr>
          <p:spPr>
            <a:xfrm>
              <a:off x="88830" y="3644297"/>
              <a:ext cx="2256635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자격증 추천</a:t>
              </a:r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부서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나이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경력에 기반한 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개인별 맞춤 자격증 추천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415008A-C201-42C0-8EB3-CB03515EBC84}"/>
              </a:ext>
            </a:extLst>
          </p:cNvPr>
          <p:cNvGrpSpPr/>
          <p:nvPr/>
        </p:nvGrpSpPr>
        <p:grpSpPr>
          <a:xfrm>
            <a:off x="4556135" y="1988513"/>
            <a:ext cx="2663421" cy="2870665"/>
            <a:chOff x="4345622" y="1803875"/>
            <a:chExt cx="2663421" cy="287066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4C8B94C-3294-4E39-9C4F-EA736D5F00F4}"/>
                </a:ext>
              </a:extLst>
            </p:cNvPr>
            <p:cNvGrpSpPr/>
            <p:nvPr/>
          </p:nvGrpSpPr>
          <p:grpSpPr>
            <a:xfrm>
              <a:off x="4780631" y="1803875"/>
              <a:ext cx="1744400" cy="1672843"/>
              <a:chOff x="4780631" y="1803875"/>
              <a:chExt cx="1744400" cy="1672843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E2FDBC5-A9FF-4AFC-9051-D846032FB22B}"/>
                  </a:ext>
                </a:extLst>
              </p:cNvPr>
              <p:cNvSpPr/>
              <p:nvPr/>
            </p:nvSpPr>
            <p:spPr>
              <a:xfrm>
                <a:off x="4780631" y="1803875"/>
                <a:ext cx="1744400" cy="167284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ED9CEB4-DD4B-4D1A-9115-87EDB4DB3C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8452" y="2239300"/>
                <a:ext cx="957404" cy="95740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95EF5F-1F78-4AC7-8F4B-89E393F90201}"/>
                </a:ext>
              </a:extLst>
            </p:cNvPr>
            <p:cNvSpPr txBox="1"/>
            <p:nvPr/>
          </p:nvSpPr>
          <p:spPr>
            <a:xfrm>
              <a:off x="4345622" y="3689655"/>
              <a:ext cx="2663421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주식 종목 예측</a:t>
              </a:r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과거 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50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영업일 가격 정보에 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근거한 종목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업종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지수 가격 예측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166E482-2E1C-4317-94D6-50AEAEC7B0AA}"/>
              </a:ext>
            </a:extLst>
          </p:cNvPr>
          <p:cNvGrpSpPr/>
          <p:nvPr/>
        </p:nvGrpSpPr>
        <p:grpSpPr>
          <a:xfrm>
            <a:off x="7113229" y="1997859"/>
            <a:ext cx="2478621" cy="3071555"/>
            <a:chOff x="7154965" y="1756157"/>
            <a:chExt cx="2478621" cy="3071555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FA56CE8-5D02-485F-8759-0FA6F085ED6B}"/>
                </a:ext>
              </a:extLst>
            </p:cNvPr>
            <p:cNvGrpSpPr/>
            <p:nvPr/>
          </p:nvGrpSpPr>
          <p:grpSpPr>
            <a:xfrm>
              <a:off x="7464832" y="1756157"/>
              <a:ext cx="1744400" cy="1672843"/>
              <a:chOff x="7464832" y="1756157"/>
              <a:chExt cx="1744400" cy="1672843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7EBFE074-E515-4A82-8958-3B24C557E762}"/>
                  </a:ext>
                </a:extLst>
              </p:cNvPr>
              <p:cNvSpPr/>
              <p:nvPr/>
            </p:nvSpPr>
            <p:spPr>
              <a:xfrm>
                <a:off x="7464832" y="1756157"/>
                <a:ext cx="1744400" cy="167284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94FB2070-E837-464A-8E47-6339E8EAC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13808" y="1866498"/>
                <a:ext cx="1207168" cy="1207168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A6A509-B943-4CC0-9886-4F743EC61542}"/>
                </a:ext>
              </a:extLst>
            </p:cNvPr>
            <p:cNvSpPr txBox="1"/>
            <p:nvPr/>
          </p:nvSpPr>
          <p:spPr>
            <a:xfrm>
              <a:off x="7154965" y="3627383"/>
              <a:ext cx="24786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자기계발 도서 추천</a:t>
              </a:r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부서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연차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직급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나이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관심분야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취득 자격증을 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기반으로 한 자기계발 도서 추천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3760258-5A0F-41F2-8BF2-DBE630670949}"/>
              </a:ext>
            </a:extLst>
          </p:cNvPr>
          <p:cNvGrpSpPr/>
          <p:nvPr/>
        </p:nvGrpSpPr>
        <p:grpSpPr>
          <a:xfrm>
            <a:off x="9558397" y="1997859"/>
            <a:ext cx="2325933" cy="2813457"/>
            <a:chOff x="9513780" y="1799428"/>
            <a:chExt cx="2325933" cy="281345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2AA56FD-6F0D-4D9E-929E-8C4CD0D6F08F}"/>
                </a:ext>
              </a:extLst>
            </p:cNvPr>
            <p:cNvGrpSpPr/>
            <p:nvPr/>
          </p:nvGrpSpPr>
          <p:grpSpPr>
            <a:xfrm>
              <a:off x="9767402" y="1799428"/>
              <a:ext cx="1744400" cy="1672843"/>
              <a:chOff x="9767402" y="1799428"/>
              <a:chExt cx="1744400" cy="1672843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0C4BFEFC-F57B-4FEB-AF77-C0922BA09D23}"/>
                  </a:ext>
                </a:extLst>
              </p:cNvPr>
              <p:cNvSpPr/>
              <p:nvPr/>
            </p:nvSpPr>
            <p:spPr>
              <a:xfrm>
                <a:off x="9767402" y="1799428"/>
                <a:ext cx="1744400" cy="167284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693A724-20E3-4907-B1E5-89EBA6A824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9900" y="2081009"/>
                <a:ext cx="987825" cy="987825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08DD06D-8091-418C-8482-41C89C584B17}"/>
                </a:ext>
              </a:extLst>
            </p:cNvPr>
            <p:cNvSpPr txBox="1"/>
            <p:nvPr/>
          </p:nvSpPr>
          <p:spPr>
            <a:xfrm>
              <a:off x="9513780" y="3628000"/>
              <a:ext cx="2325933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메뉴 추천</a:t>
              </a:r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날씨 정보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구성원 형태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식사 기록에 근거한 메뉴 추천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922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1072</Words>
  <Application>Microsoft Office PowerPoint</Application>
  <PresentationFormat>와이드스크린</PresentationFormat>
  <Paragraphs>533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9" baseType="lpstr">
      <vt:lpstr>나눔스퀘어_ac ExtraBold</vt:lpstr>
      <vt:lpstr>나눔스퀘어_ac Light</vt:lpstr>
      <vt:lpstr>나눔스퀘어_ac Bold</vt:lpstr>
      <vt:lpstr>나눔스퀘어 네오 ExtraBold</vt:lpstr>
      <vt:lpstr>Franklin Gothic Heavy</vt:lpstr>
      <vt:lpstr>나눔스퀘어_ac</vt:lpstr>
      <vt:lpstr>Arial</vt:lpstr>
      <vt:lpstr>나눔스퀘어</vt:lpstr>
      <vt:lpstr>맑은 고딕</vt:lpstr>
      <vt:lpstr>나눔스퀘어 네오 Bold</vt:lpstr>
      <vt:lpstr>나눔스퀘어 Light</vt:lpstr>
      <vt:lpstr>나눔스퀘어 Bold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PC-20</dc:creator>
  <cp:lastModifiedBy>PC-20</cp:lastModifiedBy>
  <cp:revision>80</cp:revision>
  <dcterms:created xsi:type="dcterms:W3CDTF">2023-06-12T12:30:44Z</dcterms:created>
  <dcterms:modified xsi:type="dcterms:W3CDTF">2023-06-13T10:50:01Z</dcterms:modified>
</cp:coreProperties>
</file>